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2706" r:id="rId5"/>
    <p:sldId id="2702" r:id="rId6"/>
    <p:sldId id="2804" r:id="rId7"/>
    <p:sldId id="411" r:id="rId8"/>
    <p:sldId id="412" r:id="rId9"/>
    <p:sldId id="371" r:id="rId10"/>
    <p:sldId id="2805" r:id="rId11"/>
    <p:sldId id="2645" r:id="rId12"/>
    <p:sldId id="2813" r:id="rId13"/>
    <p:sldId id="2802" r:id="rId14"/>
    <p:sldId id="2812" r:id="rId15"/>
    <p:sldId id="2646" r:id="rId16"/>
    <p:sldId id="2648" r:id="rId17"/>
    <p:sldId id="2811" r:id="rId18"/>
    <p:sldId id="2651" r:id="rId19"/>
    <p:sldId id="2650" r:id="rId20"/>
    <p:sldId id="2652" r:id="rId21"/>
    <p:sldId id="2649" r:id="rId22"/>
    <p:sldId id="2653" r:id="rId23"/>
    <p:sldId id="303" r:id="rId24"/>
    <p:sldId id="302" r:id="rId25"/>
    <p:sldId id="322" r:id="rId26"/>
    <p:sldId id="2814" r:id="rId27"/>
    <p:sldId id="2791" r:id="rId28"/>
    <p:sldId id="529" r:id="rId29"/>
    <p:sldId id="27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849281A-4080-4870-93E8-F8BC86EBFBEC}">
          <p14:sldIdLst>
            <p14:sldId id="2706"/>
            <p14:sldId id="2702"/>
          </p14:sldIdLst>
        </p14:section>
        <p14:section name="Why listening to place?" id="{7A30A9A8-933E-427D-8906-DD6E7407860B}">
          <p14:sldIdLst>
            <p14:sldId id="2804"/>
            <p14:sldId id="411"/>
            <p14:sldId id="412"/>
            <p14:sldId id="371"/>
          </p14:sldIdLst>
        </p14:section>
        <p14:section name="How to:" id="{74A61DAB-E841-4A70-905A-40BE36AC19D3}">
          <p14:sldIdLst>
            <p14:sldId id="2805"/>
            <p14:sldId id="2645"/>
            <p14:sldId id="2813"/>
            <p14:sldId id="2802"/>
            <p14:sldId id="2812"/>
            <p14:sldId id="2646"/>
            <p14:sldId id="2648"/>
            <p14:sldId id="2811"/>
            <p14:sldId id="2651"/>
            <p14:sldId id="2650"/>
            <p14:sldId id="2652"/>
            <p14:sldId id="2649"/>
            <p14:sldId id="2653"/>
            <p14:sldId id="303"/>
            <p14:sldId id="302"/>
            <p14:sldId id="322"/>
            <p14:sldId id="2814"/>
            <p14:sldId id="2791"/>
            <p14:sldId id="529"/>
            <p14:sldId id="278"/>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3332E4-F863-44B5-BA39-4C96A9EC015B}" v="1" dt="2019-07-27T05:13:26.1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80" autoAdjust="0"/>
    <p:restoredTop sz="84371" autoAdjust="0"/>
  </p:normalViewPr>
  <p:slideViewPr>
    <p:cSldViewPr snapToGrid="0">
      <p:cViewPr varScale="1">
        <p:scale>
          <a:sx n="46" d="100"/>
          <a:sy n="46" d="100"/>
        </p:scale>
        <p:origin x="72" y="1158"/>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900113" cy="900113"/>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3DDCFC-1CB1-4736-8A17-43C979832FD1}" type="doc">
      <dgm:prSet loTypeId="urn:microsoft.com/office/officeart/2005/8/layout/hList2" loCatId="list" qsTypeId="urn:microsoft.com/office/officeart/2005/8/quickstyle/simple1" qsCatId="simple" csTypeId="urn:microsoft.com/office/officeart/2005/8/colors/colorful2" csCatId="colorful" phldr="1"/>
      <dgm:spPr/>
      <dgm:t>
        <a:bodyPr/>
        <a:lstStyle/>
        <a:p>
          <a:endParaRPr lang="en-AU"/>
        </a:p>
      </dgm:t>
    </dgm:pt>
    <dgm:pt modelId="{714612DA-2222-4813-B549-8A43AF1808F4}">
      <dgm:prSet phldrT="[Text]"/>
      <dgm:spPr/>
      <dgm:t>
        <a:bodyPr/>
        <a:lstStyle/>
        <a:p>
          <a:r>
            <a:rPr lang="en-AU" dirty="0"/>
            <a:t>Observation – Using the space</a:t>
          </a:r>
        </a:p>
      </dgm:t>
    </dgm:pt>
    <dgm:pt modelId="{87C03670-FB19-43AB-92C6-97FE6BB4D926}" type="parTrans" cxnId="{188691A7-8EAE-4CB8-A2F9-629769DD0E30}">
      <dgm:prSet/>
      <dgm:spPr/>
      <dgm:t>
        <a:bodyPr/>
        <a:lstStyle/>
        <a:p>
          <a:endParaRPr lang="en-AU"/>
        </a:p>
      </dgm:t>
    </dgm:pt>
    <dgm:pt modelId="{13D04ED5-1813-4BD5-AB44-719CA0766B55}" type="sibTrans" cxnId="{188691A7-8EAE-4CB8-A2F9-629769DD0E30}">
      <dgm:prSet/>
      <dgm:spPr/>
      <dgm:t>
        <a:bodyPr/>
        <a:lstStyle/>
        <a:p>
          <a:endParaRPr lang="en-AU"/>
        </a:p>
      </dgm:t>
    </dgm:pt>
    <dgm:pt modelId="{025494DA-2815-49FB-A50B-EAAEFECC7922}">
      <dgm:prSet phldrT="[Text]"/>
      <dgm:spPr/>
      <dgm:t>
        <a:bodyPr/>
        <a:lstStyle/>
        <a:p>
          <a:r>
            <a:rPr lang="en-AU" dirty="0"/>
            <a:t>Demographics (age, sex, background)</a:t>
          </a:r>
        </a:p>
      </dgm:t>
    </dgm:pt>
    <dgm:pt modelId="{9838BC58-A7B3-4650-B90D-A608C0E35C2F}" type="sibTrans" cxnId="{38E604AA-3CDD-4654-AD7F-EC9C83B78B60}">
      <dgm:prSet/>
      <dgm:spPr/>
      <dgm:t>
        <a:bodyPr/>
        <a:lstStyle/>
        <a:p>
          <a:endParaRPr lang="en-AU"/>
        </a:p>
      </dgm:t>
    </dgm:pt>
    <dgm:pt modelId="{0FBF0F80-7A17-4156-93CF-CE6AA0633E7F}" type="parTrans" cxnId="{38E604AA-3CDD-4654-AD7F-EC9C83B78B60}">
      <dgm:prSet/>
      <dgm:spPr/>
      <dgm:t>
        <a:bodyPr/>
        <a:lstStyle/>
        <a:p>
          <a:endParaRPr lang="en-AU"/>
        </a:p>
      </dgm:t>
    </dgm:pt>
    <dgm:pt modelId="{C744AE4E-01CF-4DBF-85E8-EA07909EA8E6}">
      <dgm:prSet phldrT="[Text]"/>
      <dgm:spPr/>
      <dgm:t>
        <a:bodyPr/>
        <a:lstStyle/>
        <a:p>
          <a:r>
            <a:rPr lang="en-AU" dirty="0"/>
            <a:t>How they use the space (sitting, standing, walking, eating)</a:t>
          </a:r>
        </a:p>
      </dgm:t>
    </dgm:pt>
    <dgm:pt modelId="{75745660-846C-4B41-803D-7DC119CB119F}" type="sibTrans" cxnId="{616EE8E1-24C7-442B-8D1F-CB5665745B73}">
      <dgm:prSet/>
      <dgm:spPr/>
      <dgm:t>
        <a:bodyPr/>
        <a:lstStyle/>
        <a:p>
          <a:endParaRPr lang="en-AU"/>
        </a:p>
      </dgm:t>
    </dgm:pt>
    <dgm:pt modelId="{9A53519C-13C8-44D4-A32C-75D5419018B7}" type="parTrans" cxnId="{616EE8E1-24C7-442B-8D1F-CB5665745B73}">
      <dgm:prSet/>
      <dgm:spPr/>
      <dgm:t>
        <a:bodyPr/>
        <a:lstStyle/>
        <a:p>
          <a:endParaRPr lang="en-AU"/>
        </a:p>
      </dgm:t>
    </dgm:pt>
    <dgm:pt modelId="{81C06F07-74FD-4A36-8017-49AA8AB0A7FC}">
      <dgm:prSet phldrT="[Text]"/>
      <dgm:spPr/>
      <dgm:t>
        <a:bodyPr/>
        <a:lstStyle/>
        <a:p>
          <a:r>
            <a:rPr lang="en-AU" dirty="0"/>
            <a:t>How long they stay. </a:t>
          </a:r>
        </a:p>
      </dgm:t>
    </dgm:pt>
    <dgm:pt modelId="{B25E2EFE-EC77-439A-997A-34B77C73A2D1}" type="sibTrans" cxnId="{C26634C4-6CFA-48BE-9FD7-70EEE0B7932F}">
      <dgm:prSet/>
      <dgm:spPr/>
      <dgm:t>
        <a:bodyPr/>
        <a:lstStyle/>
        <a:p>
          <a:endParaRPr lang="en-AU"/>
        </a:p>
      </dgm:t>
    </dgm:pt>
    <dgm:pt modelId="{8317F80F-F2DB-453F-B7A9-99348A0093C6}" type="parTrans" cxnId="{C26634C4-6CFA-48BE-9FD7-70EEE0B7932F}">
      <dgm:prSet/>
      <dgm:spPr/>
      <dgm:t>
        <a:bodyPr/>
        <a:lstStyle/>
        <a:p>
          <a:endParaRPr lang="en-AU"/>
        </a:p>
      </dgm:t>
    </dgm:pt>
    <dgm:pt modelId="{A3AD596D-21BE-4E66-AA1F-5A47476EA053}">
      <dgm:prSet phldrT="[Text]"/>
      <dgm:spPr/>
      <dgm:t>
        <a:bodyPr/>
        <a:lstStyle/>
        <a:p>
          <a:r>
            <a:rPr lang="en-AU" dirty="0"/>
            <a:t>Are they alone or in a group – do people act differently when alone than when with a group?</a:t>
          </a:r>
        </a:p>
      </dgm:t>
    </dgm:pt>
    <dgm:pt modelId="{E70E722A-31D3-4D30-A1DD-E5C243A4CDF1}" type="sibTrans" cxnId="{D8ED3BF2-5B63-410C-8A2A-D25A075127EB}">
      <dgm:prSet/>
      <dgm:spPr/>
      <dgm:t>
        <a:bodyPr/>
        <a:lstStyle/>
        <a:p>
          <a:endParaRPr lang="en-AU"/>
        </a:p>
      </dgm:t>
    </dgm:pt>
    <dgm:pt modelId="{43C4CB4D-7F42-4589-B6BA-92BA78455B7C}" type="parTrans" cxnId="{D8ED3BF2-5B63-410C-8A2A-D25A075127EB}">
      <dgm:prSet/>
      <dgm:spPr/>
      <dgm:t>
        <a:bodyPr/>
        <a:lstStyle/>
        <a:p>
          <a:endParaRPr lang="en-AU"/>
        </a:p>
      </dgm:t>
    </dgm:pt>
    <dgm:pt modelId="{09458EAC-C23B-49B9-929E-3061D53E7572}">
      <dgm:prSet phldrT="[Text]"/>
      <dgm:spPr/>
      <dgm:t>
        <a:bodyPr/>
        <a:lstStyle/>
        <a:p>
          <a:r>
            <a:rPr lang="en-AU" dirty="0"/>
            <a:t>Are there any hot-spots on the site (where do people congregate and why?)</a:t>
          </a:r>
        </a:p>
      </dgm:t>
    </dgm:pt>
    <dgm:pt modelId="{74FC679B-9D01-499E-8668-64C4318DC759}" type="sibTrans" cxnId="{137AF0B2-B6C8-45E9-B3E3-1E64D9F279BE}">
      <dgm:prSet/>
      <dgm:spPr/>
      <dgm:t>
        <a:bodyPr/>
        <a:lstStyle/>
        <a:p>
          <a:endParaRPr lang="en-AU"/>
        </a:p>
      </dgm:t>
    </dgm:pt>
    <dgm:pt modelId="{82EC6220-5BA9-4FEA-BCE9-E36AE3B85996}" type="parTrans" cxnId="{137AF0B2-B6C8-45E9-B3E3-1E64D9F279BE}">
      <dgm:prSet/>
      <dgm:spPr/>
      <dgm:t>
        <a:bodyPr/>
        <a:lstStyle/>
        <a:p>
          <a:endParaRPr lang="en-AU"/>
        </a:p>
      </dgm:t>
    </dgm:pt>
    <dgm:pt modelId="{B6871B93-00F5-4B0F-9FA8-FE206D7D87EB}">
      <dgm:prSet phldrT="[Text]"/>
      <dgm:spPr/>
      <dgm:t>
        <a:bodyPr/>
        <a:lstStyle/>
        <a:p>
          <a:r>
            <a:rPr lang="en-AU" dirty="0"/>
            <a:t>What design elements are people interacting with? (gathering tree, soundscapes, performance space, makers space, </a:t>
          </a:r>
        </a:p>
      </dgm:t>
    </dgm:pt>
    <dgm:pt modelId="{0F6874A2-DEAB-4187-8456-3370B8626F6B}" type="sibTrans" cxnId="{DE3ABA64-A7AA-4092-87DD-A6C7EE2BA056}">
      <dgm:prSet/>
      <dgm:spPr/>
      <dgm:t>
        <a:bodyPr/>
        <a:lstStyle/>
        <a:p>
          <a:endParaRPr lang="en-AU"/>
        </a:p>
      </dgm:t>
    </dgm:pt>
    <dgm:pt modelId="{6343F44F-1D19-40BA-A9BD-2CE1BD6EA7CF}" type="parTrans" cxnId="{DE3ABA64-A7AA-4092-87DD-A6C7EE2BA056}">
      <dgm:prSet/>
      <dgm:spPr/>
      <dgm:t>
        <a:bodyPr/>
        <a:lstStyle/>
        <a:p>
          <a:endParaRPr lang="en-AU"/>
        </a:p>
      </dgm:t>
    </dgm:pt>
    <dgm:pt modelId="{F505DA0E-72C7-4B58-BE0D-398BA80D35D2}">
      <dgm:prSet phldrT="[Text]"/>
      <dgm:spPr/>
      <dgm:t>
        <a:bodyPr/>
        <a:lstStyle/>
        <a:p>
          <a:r>
            <a:rPr lang="en-AU" dirty="0"/>
            <a:t>Are people engaging with the signs?</a:t>
          </a:r>
        </a:p>
      </dgm:t>
    </dgm:pt>
    <dgm:pt modelId="{642710B9-D9A4-4C11-9458-AFCD1F27F3CD}" type="sibTrans" cxnId="{1BE14B4C-6B58-4EE3-A9B0-D6D1D4281D22}">
      <dgm:prSet/>
      <dgm:spPr/>
      <dgm:t>
        <a:bodyPr/>
        <a:lstStyle/>
        <a:p>
          <a:endParaRPr lang="en-AU"/>
        </a:p>
      </dgm:t>
    </dgm:pt>
    <dgm:pt modelId="{FA8FD515-0A0D-422B-9154-07C7432A0F00}" type="parTrans" cxnId="{1BE14B4C-6B58-4EE3-A9B0-D6D1D4281D22}">
      <dgm:prSet/>
      <dgm:spPr/>
      <dgm:t>
        <a:bodyPr/>
        <a:lstStyle/>
        <a:p>
          <a:endParaRPr lang="en-AU"/>
        </a:p>
      </dgm:t>
    </dgm:pt>
    <dgm:pt modelId="{BE50B5FF-9A67-4A07-A24E-25717DE45CFE}">
      <dgm:prSet phldrT="[Text]"/>
      <dgm:spPr/>
      <dgm:t>
        <a:bodyPr/>
        <a:lstStyle/>
        <a:p>
          <a:r>
            <a:rPr lang="en-AU" dirty="0"/>
            <a:t>Does it seem like people are intentionally seeking the site (to attend an event or similar) or stumbling upon it. </a:t>
          </a:r>
        </a:p>
      </dgm:t>
    </dgm:pt>
    <dgm:pt modelId="{4C142FAB-7630-4E08-981A-5B45E25868C1}" type="sibTrans" cxnId="{C448D66E-61B8-42B2-A5E3-44DADFD8D783}">
      <dgm:prSet/>
      <dgm:spPr/>
      <dgm:t>
        <a:bodyPr/>
        <a:lstStyle/>
        <a:p>
          <a:endParaRPr lang="en-AU"/>
        </a:p>
      </dgm:t>
    </dgm:pt>
    <dgm:pt modelId="{D8810011-F61D-46F0-AD62-85A66466C688}" type="parTrans" cxnId="{C448D66E-61B8-42B2-A5E3-44DADFD8D783}">
      <dgm:prSet/>
      <dgm:spPr/>
      <dgm:t>
        <a:bodyPr/>
        <a:lstStyle/>
        <a:p>
          <a:endParaRPr lang="en-AU"/>
        </a:p>
      </dgm:t>
    </dgm:pt>
    <dgm:pt modelId="{E3EE2C4A-8B91-44C1-A030-2F0611608408}">
      <dgm:prSet phldrT="[Text]"/>
      <dgm:spPr/>
      <dgm:t>
        <a:bodyPr/>
        <a:lstStyle/>
        <a:p>
          <a:r>
            <a:rPr lang="en-AU" dirty="0"/>
            <a:t>What are the differences between programmed and unprogrammed times?</a:t>
          </a:r>
        </a:p>
      </dgm:t>
    </dgm:pt>
    <dgm:pt modelId="{2D938B6E-38DA-47BA-BF83-8205E4C4DB10}" type="sibTrans" cxnId="{4E3016AE-33A1-498A-A132-F915004EFA22}">
      <dgm:prSet/>
      <dgm:spPr/>
      <dgm:t>
        <a:bodyPr/>
        <a:lstStyle/>
        <a:p>
          <a:endParaRPr lang="en-AU"/>
        </a:p>
      </dgm:t>
    </dgm:pt>
    <dgm:pt modelId="{5725CC6B-AFE3-4C6D-8ED7-A48736BEBCFC}" type="parTrans" cxnId="{4E3016AE-33A1-498A-A132-F915004EFA22}">
      <dgm:prSet/>
      <dgm:spPr/>
      <dgm:t>
        <a:bodyPr/>
        <a:lstStyle/>
        <a:p>
          <a:endParaRPr lang="en-AU"/>
        </a:p>
      </dgm:t>
    </dgm:pt>
    <dgm:pt modelId="{FA83201A-E2EA-4192-9F05-0BDDDA4AE170}" type="pres">
      <dgm:prSet presAssocID="{AD3DDCFC-1CB1-4736-8A17-43C979832FD1}" presName="linearFlow" presStyleCnt="0">
        <dgm:presLayoutVars>
          <dgm:dir/>
          <dgm:animLvl val="lvl"/>
          <dgm:resizeHandles/>
        </dgm:presLayoutVars>
      </dgm:prSet>
      <dgm:spPr/>
    </dgm:pt>
    <dgm:pt modelId="{F9462C31-5574-49B3-AB64-3A950476E3FD}" type="pres">
      <dgm:prSet presAssocID="{714612DA-2222-4813-B549-8A43AF1808F4}" presName="compositeNode" presStyleCnt="0">
        <dgm:presLayoutVars>
          <dgm:bulletEnabled val="1"/>
        </dgm:presLayoutVars>
      </dgm:prSet>
      <dgm:spPr/>
    </dgm:pt>
    <dgm:pt modelId="{52315FE7-8F28-4480-B320-DF5B6CE27155}" type="pres">
      <dgm:prSet presAssocID="{714612DA-2222-4813-B549-8A43AF1808F4}" presName="image" presStyleLbl="fgImgPlace1" presStyleIdx="0" presStyleCnt="1"/>
      <dgm:spPr>
        <a:solidFill>
          <a:srgbClr val="7030A0"/>
        </a:solidFill>
      </dgm:spPr>
    </dgm:pt>
    <dgm:pt modelId="{56EC97F9-AC06-44D7-AA2F-834141846DBE}" type="pres">
      <dgm:prSet presAssocID="{714612DA-2222-4813-B549-8A43AF1808F4}" presName="childNode" presStyleLbl="node1" presStyleIdx="0" presStyleCnt="1">
        <dgm:presLayoutVars>
          <dgm:bulletEnabled val="1"/>
        </dgm:presLayoutVars>
      </dgm:prSet>
      <dgm:spPr/>
    </dgm:pt>
    <dgm:pt modelId="{22B20B04-F324-447F-991A-453081335605}" type="pres">
      <dgm:prSet presAssocID="{714612DA-2222-4813-B549-8A43AF1808F4}" presName="parentNode" presStyleLbl="revTx" presStyleIdx="0" presStyleCnt="1">
        <dgm:presLayoutVars>
          <dgm:chMax val="0"/>
          <dgm:bulletEnabled val="1"/>
        </dgm:presLayoutVars>
      </dgm:prSet>
      <dgm:spPr/>
    </dgm:pt>
  </dgm:ptLst>
  <dgm:cxnLst>
    <dgm:cxn modelId="{4B06C60B-CA2E-4FA1-AEB6-9481384FE2BF}" type="presOf" srcId="{B6871B93-00F5-4B0F-9FA8-FE206D7D87EB}" destId="{56EC97F9-AC06-44D7-AA2F-834141846DBE}" srcOrd="0" destOrd="5" presId="urn:microsoft.com/office/officeart/2005/8/layout/hList2"/>
    <dgm:cxn modelId="{7432E41B-2BA7-4742-BD98-DF5EE0797B43}" type="presOf" srcId="{81C06F07-74FD-4A36-8017-49AA8AB0A7FC}" destId="{56EC97F9-AC06-44D7-AA2F-834141846DBE}" srcOrd="0" destOrd="2" presId="urn:microsoft.com/office/officeart/2005/8/layout/hList2"/>
    <dgm:cxn modelId="{25B41526-EDEC-4082-A487-2C6791D7AC02}" type="presOf" srcId="{025494DA-2815-49FB-A50B-EAAEFECC7922}" destId="{56EC97F9-AC06-44D7-AA2F-834141846DBE}" srcOrd="0" destOrd="0" presId="urn:microsoft.com/office/officeart/2005/8/layout/hList2"/>
    <dgm:cxn modelId="{17ACA941-993C-4B72-82CA-62E549FC39EF}" type="presOf" srcId="{A3AD596D-21BE-4E66-AA1F-5A47476EA053}" destId="{56EC97F9-AC06-44D7-AA2F-834141846DBE}" srcOrd="0" destOrd="3" presId="urn:microsoft.com/office/officeart/2005/8/layout/hList2"/>
    <dgm:cxn modelId="{DE3ABA64-A7AA-4092-87DD-A6C7EE2BA056}" srcId="{714612DA-2222-4813-B549-8A43AF1808F4}" destId="{B6871B93-00F5-4B0F-9FA8-FE206D7D87EB}" srcOrd="5" destOrd="0" parTransId="{6343F44F-1D19-40BA-A9BD-2CE1BD6EA7CF}" sibTransId="{0F6874A2-DEAB-4187-8456-3370B8626F6B}"/>
    <dgm:cxn modelId="{4F136246-0C29-44CE-A922-B14D5CD851FC}" type="presOf" srcId="{714612DA-2222-4813-B549-8A43AF1808F4}" destId="{22B20B04-F324-447F-991A-453081335605}" srcOrd="0" destOrd="0" presId="urn:microsoft.com/office/officeart/2005/8/layout/hList2"/>
    <dgm:cxn modelId="{1BE14B4C-6B58-4EE3-A9B0-D6D1D4281D22}" srcId="{714612DA-2222-4813-B549-8A43AF1808F4}" destId="{F505DA0E-72C7-4B58-BE0D-398BA80D35D2}" srcOrd="6" destOrd="0" parTransId="{FA8FD515-0A0D-422B-9154-07C7432A0F00}" sibTransId="{642710B9-D9A4-4C11-9458-AFCD1F27F3CD}"/>
    <dgm:cxn modelId="{5A0D126E-A052-49B4-BABB-C83594E61E07}" type="presOf" srcId="{AD3DDCFC-1CB1-4736-8A17-43C979832FD1}" destId="{FA83201A-E2EA-4192-9F05-0BDDDA4AE170}" srcOrd="0" destOrd="0" presId="urn:microsoft.com/office/officeart/2005/8/layout/hList2"/>
    <dgm:cxn modelId="{C448D66E-61B8-42B2-A5E3-44DADFD8D783}" srcId="{714612DA-2222-4813-B549-8A43AF1808F4}" destId="{BE50B5FF-9A67-4A07-A24E-25717DE45CFE}" srcOrd="7" destOrd="0" parTransId="{D8810011-F61D-46F0-AD62-85A66466C688}" sibTransId="{4C142FAB-7630-4E08-981A-5B45E25868C1}"/>
    <dgm:cxn modelId="{61017E92-D918-4A92-A7F8-3DF36644256D}" type="presOf" srcId="{BE50B5FF-9A67-4A07-A24E-25717DE45CFE}" destId="{56EC97F9-AC06-44D7-AA2F-834141846DBE}" srcOrd="0" destOrd="7" presId="urn:microsoft.com/office/officeart/2005/8/layout/hList2"/>
    <dgm:cxn modelId="{EFE88699-4EA9-482C-8277-6DA6DCD5543A}" type="presOf" srcId="{C744AE4E-01CF-4DBF-85E8-EA07909EA8E6}" destId="{56EC97F9-AC06-44D7-AA2F-834141846DBE}" srcOrd="0" destOrd="1" presId="urn:microsoft.com/office/officeart/2005/8/layout/hList2"/>
    <dgm:cxn modelId="{188691A7-8EAE-4CB8-A2F9-629769DD0E30}" srcId="{AD3DDCFC-1CB1-4736-8A17-43C979832FD1}" destId="{714612DA-2222-4813-B549-8A43AF1808F4}" srcOrd="0" destOrd="0" parTransId="{87C03670-FB19-43AB-92C6-97FE6BB4D926}" sibTransId="{13D04ED5-1813-4BD5-AB44-719CA0766B55}"/>
    <dgm:cxn modelId="{38E604AA-3CDD-4654-AD7F-EC9C83B78B60}" srcId="{714612DA-2222-4813-B549-8A43AF1808F4}" destId="{025494DA-2815-49FB-A50B-EAAEFECC7922}" srcOrd="0" destOrd="0" parTransId="{0FBF0F80-7A17-4156-93CF-CE6AA0633E7F}" sibTransId="{9838BC58-A7B3-4650-B90D-A608C0E35C2F}"/>
    <dgm:cxn modelId="{4E3016AE-33A1-498A-A132-F915004EFA22}" srcId="{714612DA-2222-4813-B549-8A43AF1808F4}" destId="{E3EE2C4A-8B91-44C1-A030-2F0611608408}" srcOrd="8" destOrd="0" parTransId="{5725CC6B-AFE3-4C6D-8ED7-A48736BEBCFC}" sibTransId="{2D938B6E-38DA-47BA-BF83-8205E4C4DB10}"/>
    <dgm:cxn modelId="{137AF0B2-B6C8-45E9-B3E3-1E64D9F279BE}" srcId="{714612DA-2222-4813-B549-8A43AF1808F4}" destId="{09458EAC-C23B-49B9-929E-3061D53E7572}" srcOrd="4" destOrd="0" parTransId="{82EC6220-5BA9-4FEA-BCE9-E36AE3B85996}" sibTransId="{74FC679B-9D01-499E-8668-64C4318DC759}"/>
    <dgm:cxn modelId="{C26634C4-6CFA-48BE-9FD7-70EEE0B7932F}" srcId="{714612DA-2222-4813-B549-8A43AF1808F4}" destId="{81C06F07-74FD-4A36-8017-49AA8AB0A7FC}" srcOrd="2" destOrd="0" parTransId="{8317F80F-F2DB-453F-B7A9-99348A0093C6}" sibTransId="{B25E2EFE-EC77-439A-997A-34B77C73A2D1}"/>
    <dgm:cxn modelId="{BAAA51C6-B205-4810-A6B2-779BA708D454}" type="presOf" srcId="{09458EAC-C23B-49B9-929E-3061D53E7572}" destId="{56EC97F9-AC06-44D7-AA2F-834141846DBE}" srcOrd="0" destOrd="4" presId="urn:microsoft.com/office/officeart/2005/8/layout/hList2"/>
    <dgm:cxn modelId="{616EE8E1-24C7-442B-8D1F-CB5665745B73}" srcId="{714612DA-2222-4813-B549-8A43AF1808F4}" destId="{C744AE4E-01CF-4DBF-85E8-EA07909EA8E6}" srcOrd="1" destOrd="0" parTransId="{9A53519C-13C8-44D4-A32C-75D5419018B7}" sibTransId="{75745660-846C-4B41-803D-7DC119CB119F}"/>
    <dgm:cxn modelId="{8BC2EBE5-31BA-4BEC-9F16-05F2AE4668D4}" type="presOf" srcId="{F505DA0E-72C7-4B58-BE0D-398BA80D35D2}" destId="{56EC97F9-AC06-44D7-AA2F-834141846DBE}" srcOrd="0" destOrd="6" presId="urn:microsoft.com/office/officeart/2005/8/layout/hList2"/>
    <dgm:cxn modelId="{968A12ED-CC3C-4472-B402-C1B676DE2E76}" type="presOf" srcId="{E3EE2C4A-8B91-44C1-A030-2F0611608408}" destId="{56EC97F9-AC06-44D7-AA2F-834141846DBE}" srcOrd="0" destOrd="8" presId="urn:microsoft.com/office/officeart/2005/8/layout/hList2"/>
    <dgm:cxn modelId="{D8ED3BF2-5B63-410C-8A2A-D25A075127EB}" srcId="{714612DA-2222-4813-B549-8A43AF1808F4}" destId="{A3AD596D-21BE-4E66-AA1F-5A47476EA053}" srcOrd="3" destOrd="0" parTransId="{43C4CB4D-7F42-4589-B6BA-92BA78455B7C}" sibTransId="{E70E722A-31D3-4D30-A1DD-E5C243A4CDF1}"/>
    <dgm:cxn modelId="{9A9E393C-6931-422A-AA75-B2BBEBBA6CFB}" type="presParOf" srcId="{FA83201A-E2EA-4192-9F05-0BDDDA4AE170}" destId="{F9462C31-5574-49B3-AB64-3A950476E3FD}" srcOrd="0" destOrd="0" presId="urn:microsoft.com/office/officeart/2005/8/layout/hList2"/>
    <dgm:cxn modelId="{4F5B75BD-3CE8-4996-83DB-F9CD47A61B9A}" type="presParOf" srcId="{F9462C31-5574-49B3-AB64-3A950476E3FD}" destId="{52315FE7-8F28-4480-B320-DF5B6CE27155}" srcOrd="0" destOrd="0" presId="urn:microsoft.com/office/officeart/2005/8/layout/hList2"/>
    <dgm:cxn modelId="{589480D9-A453-428B-8F22-98D87C2CE67B}" type="presParOf" srcId="{F9462C31-5574-49B3-AB64-3A950476E3FD}" destId="{56EC97F9-AC06-44D7-AA2F-834141846DBE}" srcOrd="1" destOrd="0" presId="urn:microsoft.com/office/officeart/2005/8/layout/hList2"/>
    <dgm:cxn modelId="{05BBB2CE-1004-4310-8C08-B0F007721EC8}" type="presParOf" srcId="{F9462C31-5574-49B3-AB64-3A950476E3FD}" destId="{22B20B04-F324-447F-991A-453081335605}"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3DDCFC-1CB1-4736-8A17-43C979832FD1}" type="doc">
      <dgm:prSet loTypeId="urn:microsoft.com/office/officeart/2005/8/layout/hList2" loCatId="list" qsTypeId="urn:microsoft.com/office/officeart/2005/8/quickstyle/simple1" qsCatId="simple" csTypeId="urn:microsoft.com/office/officeart/2005/8/colors/accent3_2" csCatId="accent3" phldr="1"/>
      <dgm:spPr/>
      <dgm:t>
        <a:bodyPr/>
        <a:lstStyle/>
        <a:p>
          <a:endParaRPr lang="en-AU"/>
        </a:p>
      </dgm:t>
    </dgm:pt>
    <dgm:pt modelId="{19516CD8-2412-4522-92A0-39B16CB9839D}">
      <dgm:prSet phldrT="[Text]"/>
      <dgm:spPr/>
      <dgm:t>
        <a:bodyPr/>
        <a:lstStyle/>
        <a:p>
          <a:r>
            <a:rPr lang="en-AU" dirty="0"/>
            <a:t>Experiences </a:t>
          </a:r>
        </a:p>
      </dgm:t>
    </dgm:pt>
    <dgm:pt modelId="{74E8FBF3-C22B-4DA6-8B7C-261941E86575}" type="parTrans" cxnId="{7F653FD1-642E-4BCF-A648-11A59127D847}">
      <dgm:prSet/>
      <dgm:spPr/>
      <dgm:t>
        <a:bodyPr/>
        <a:lstStyle/>
        <a:p>
          <a:endParaRPr lang="en-AU"/>
        </a:p>
      </dgm:t>
    </dgm:pt>
    <dgm:pt modelId="{026ECBF2-E376-49B9-9B51-A792731CBE5A}" type="sibTrans" cxnId="{7F653FD1-642E-4BCF-A648-11A59127D847}">
      <dgm:prSet/>
      <dgm:spPr/>
      <dgm:t>
        <a:bodyPr/>
        <a:lstStyle/>
        <a:p>
          <a:endParaRPr lang="en-AU"/>
        </a:p>
      </dgm:t>
    </dgm:pt>
    <dgm:pt modelId="{AA232EEB-7403-4256-AB1A-7CB91EDF2385}">
      <dgm:prSet phldrT="[Text]"/>
      <dgm:spPr>
        <a:solidFill>
          <a:srgbClr val="C48170"/>
        </a:solidFill>
      </dgm:spPr>
      <dgm:t>
        <a:bodyPr/>
        <a:lstStyle/>
        <a:p>
          <a:r>
            <a:rPr lang="en-AU" dirty="0"/>
            <a:t>Stories of moments encountered</a:t>
          </a:r>
        </a:p>
      </dgm:t>
    </dgm:pt>
    <dgm:pt modelId="{0F4AC987-64A6-44B2-9628-05E9493B78DF}" type="parTrans" cxnId="{DA3F3708-A641-4FA2-BAD2-8A81A291482A}">
      <dgm:prSet/>
      <dgm:spPr/>
      <dgm:t>
        <a:bodyPr/>
        <a:lstStyle/>
        <a:p>
          <a:endParaRPr lang="en-AU"/>
        </a:p>
      </dgm:t>
    </dgm:pt>
    <dgm:pt modelId="{7D7C7AB5-4608-43FC-BCFE-7F3037F66F82}" type="sibTrans" cxnId="{DA3F3708-A641-4FA2-BAD2-8A81A291482A}">
      <dgm:prSet/>
      <dgm:spPr/>
      <dgm:t>
        <a:bodyPr/>
        <a:lstStyle/>
        <a:p>
          <a:endParaRPr lang="en-AU"/>
        </a:p>
      </dgm:t>
    </dgm:pt>
    <dgm:pt modelId="{100E92C5-0B3F-4844-91A4-0E91A9C4CDF9}">
      <dgm:prSet phldrT="[Text]"/>
      <dgm:spPr>
        <a:solidFill>
          <a:srgbClr val="C48170"/>
        </a:solidFill>
      </dgm:spPr>
      <dgm:t>
        <a:bodyPr/>
        <a:lstStyle/>
        <a:p>
          <a:r>
            <a:rPr lang="en-AU" dirty="0"/>
            <a:t>Photos of what people do and interacting with plants, </a:t>
          </a:r>
        </a:p>
      </dgm:t>
    </dgm:pt>
    <dgm:pt modelId="{B0B352D7-457E-42EE-A3A1-352C488DA3E0}" type="parTrans" cxnId="{B732637C-9FE1-4462-94A5-88D0731705B4}">
      <dgm:prSet/>
      <dgm:spPr/>
      <dgm:t>
        <a:bodyPr/>
        <a:lstStyle/>
        <a:p>
          <a:endParaRPr lang="en-AU"/>
        </a:p>
      </dgm:t>
    </dgm:pt>
    <dgm:pt modelId="{C417EFE0-9455-44C1-97A3-D5D876977E9E}" type="sibTrans" cxnId="{B732637C-9FE1-4462-94A5-88D0731705B4}">
      <dgm:prSet/>
      <dgm:spPr/>
      <dgm:t>
        <a:bodyPr/>
        <a:lstStyle/>
        <a:p>
          <a:endParaRPr lang="en-AU"/>
        </a:p>
      </dgm:t>
    </dgm:pt>
    <dgm:pt modelId="{0950CE39-840E-4538-B74A-DDB69EFCCAC9}">
      <dgm:prSet phldrT="[Text]"/>
      <dgm:spPr>
        <a:solidFill>
          <a:srgbClr val="C48170"/>
        </a:solidFill>
      </dgm:spPr>
      <dgm:t>
        <a:bodyPr/>
        <a:lstStyle/>
        <a:p>
          <a:r>
            <a:rPr lang="en-AU" dirty="0"/>
            <a:t>Your judgement on people’s reactions (excited, bored, engaged) include note on what experience (at a workshop, at event, unprogrammed time?) </a:t>
          </a:r>
        </a:p>
      </dgm:t>
    </dgm:pt>
    <dgm:pt modelId="{7D46D67F-731A-47FE-9425-E5F76FA8B778}" type="parTrans" cxnId="{DDEC0154-EC79-4999-A3CE-21583E367A47}">
      <dgm:prSet/>
      <dgm:spPr/>
      <dgm:t>
        <a:bodyPr/>
        <a:lstStyle/>
        <a:p>
          <a:endParaRPr lang="en-AU"/>
        </a:p>
      </dgm:t>
    </dgm:pt>
    <dgm:pt modelId="{2C66CF79-AFF2-49F3-9500-7BDEEBBE3A9C}" type="sibTrans" cxnId="{DDEC0154-EC79-4999-A3CE-21583E367A47}">
      <dgm:prSet/>
      <dgm:spPr/>
      <dgm:t>
        <a:bodyPr/>
        <a:lstStyle/>
        <a:p>
          <a:endParaRPr lang="en-AU"/>
        </a:p>
      </dgm:t>
    </dgm:pt>
    <dgm:pt modelId="{DAE6E392-3D92-4B33-9AB8-76DE9E55F357}">
      <dgm:prSet phldrT="[Text]"/>
      <dgm:spPr>
        <a:solidFill>
          <a:srgbClr val="C48170"/>
        </a:solidFill>
      </dgm:spPr>
      <dgm:t>
        <a:bodyPr/>
        <a:lstStyle/>
        <a:p>
          <a:r>
            <a:rPr lang="en-AU" dirty="0"/>
            <a:t>Are kids enjoying the kid focused activities. </a:t>
          </a:r>
        </a:p>
      </dgm:t>
    </dgm:pt>
    <dgm:pt modelId="{AF4E00E8-6D53-4570-AE1A-8D7D0EA50185}" type="parTrans" cxnId="{6D4CF52E-3718-4A27-8E16-7DF505EAE290}">
      <dgm:prSet/>
      <dgm:spPr/>
      <dgm:t>
        <a:bodyPr/>
        <a:lstStyle/>
        <a:p>
          <a:endParaRPr lang="en-AU"/>
        </a:p>
      </dgm:t>
    </dgm:pt>
    <dgm:pt modelId="{10777C1D-B178-4E98-B5AF-27D28A7F7A95}" type="sibTrans" cxnId="{6D4CF52E-3718-4A27-8E16-7DF505EAE290}">
      <dgm:prSet/>
      <dgm:spPr/>
      <dgm:t>
        <a:bodyPr/>
        <a:lstStyle/>
        <a:p>
          <a:endParaRPr lang="en-AU"/>
        </a:p>
      </dgm:t>
    </dgm:pt>
    <dgm:pt modelId="{49BB1081-C9CB-4A1C-9385-1773E4F824AE}">
      <dgm:prSet phldrT="[Text]"/>
      <dgm:spPr>
        <a:solidFill>
          <a:srgbClr val="C48170"/>
        </a:solidFill>
      </dgm:spPr>
      <dgm:t>
        <a:bodyPr/>
        <a:lstStyle/>
        <a:p>
          <a:r>
            <a:rPr lang="en-AU" dirty="0"/>
            <a:t>Any stories that may be evidence of changing perceptions of the site or learning something: “I had no idea that….” </a:t>
          </a:r>
        </a:p>
      </dgm:t>
    </dgm:pt>
    <dgm:pt modelId="{E2687229-B23F-4572-99A7-14B6D9DEF331}" type="parTrans" cxnId="{3A2143E9-2F54-48B5-9CB4-852B7CFA2086}">
      <dgm:prSet/>
      <dgm:spPr/>
      <dgm:t>
        <a:bodyPr/>
        <a:lstStyle/>
        <a:p>
          <a:endParaRPr lang="en-AU"/>
        </a:p>
      </dgm:t>
    </dgm:pt>
    <dgm:pt modelId="{3CA4827A-FAED-4959-8775-3C481A8E2F70}" type="sibTrans" cxnId="{3A2143E9-2F54-48B5-9CB4-852B7CFA2086}">
      <dgm:prSet/>
      <dgm:spPr/>
      <dgm:t>
        <a:bodyPr/>
        <a:lstStyle/>
        <a:p>
          <a:endParaRPr lang="en-AU"/>
        </a:p>
      </dgm:t>
    </dgm:pt>
    <dgm:pt modelId="{8564DFA0-07CC-444A-9689-6885BCB8A339}">
      <dgm:prSet phldrT="[Text]"/>
      <dgm:spPr>
        <a:solidFill>
          <a:srgbClr val="C48170"/>
        </a:solidFill>
      </dgm:spPr>
      <dgm:t>
        <a:bodyPr/>
        <a:lstStyle/>
        <a:p>
          <a:endParaRPr lang="en-AU" dirty="0"/>
        </a:p>
      </dgm:t>
    </dgm:pt>
    <dgm:pt modelId="{DBE52EBF-9326-4F0A-9992-EE1E5888A756}" type="parTrans" cxnId="{0E536F23-8699-4EA6-A635-F404EFEDBF8E}">
      <dgm:prSet/>
      <dgm:spPr/>
      <dgm:t>
        <a:bodyPr/>
        <a:lstStyle/>
        <a:p>
          <a:endParaRPr lang="en-AU"/>
        </a:p>
      </dgm:t>
    </dgm:pt>
    <dgm:pt modelId="{33A6CC2F-46FC-4FB4-B275-542BE22E1175}" type="sibTrans" cxnId="{0E536F23-8699-4EA6-A635-F404EFEDBF8E}">
      <dgm:prSet/>
      <dgm:spPr/>
      <dgm:t>
        <a:bodyPr/>
        <a:lstStyle/>
        <a:p>
          <a:endParaRPr lang="en-AU"/>
        </a:p>
      </dgm:t>
    </dgm:pt>
    <dgm:pt modelId="{124AAC9B-93F7-425E-822E-98A2B8F6AD92}">
      <dgm:prSet phldrT="[Text]"/>
      <dgm:spPr>
        <a:solidFill>
          <a:srgbClr val="C48170"/>
        </a:solidFill>
      </dgm:spPr>
      <dgm:t>
        <a:bodyPr/>
        <a:lstStyle/>
        <a:p>
          <a:r>
            <a:rPr lang="en-AU" dirty="0"/>
            <a:t>Any stories/ observations of people interacting with new people (are social interactions higher? People making friends?). </a:t>
          </a:r>
        </a:p>
      </dgm:t>
    </dgm:pt>
    <dgm:pt modelId="{EB1D3F0E-AD72-4430-8855-19A4B973AB1B}" type="parTrans" cxnId="{51486B9E-2295-4CEB-9090-E71DFDEE4A4F}">
      <dgm:prSet/>
      <dgm:spPr/>
      <dgm:t>
        <a:bodyPr/>
        <a:lstStyle/>
        <a:p>
          <a:endParaRPr lang="en-AU"/>
        </a:p>
      </dgm:t>
    </dgm:pt>
    <dgm:pt modelId="{15A0D26D-05CA-4733-9F76-D61D45A3B378}" type="sibTrans" cxnId="{51486B9E-2295-4CEB-9090-E71DFDEE4A4F}">
      <dgm:prSet/>
      <dgm:spPr/>
      <dgm:t>
        <a:bodyPr/>
        <a:lstStyle/>
        <a:p>
          <a:endParaRPr lang="en-AU"/>
        </a:p>
      </dgm:t>
    </dgm:pt>
    <dgm:pt modelId="{B347A12E-9B4C-4DC1-AFC9-0244850CB8A8}">
      <dgm:prSet phldrT="[Text]"/>
      <dgm:spPr>
        <a:solidFill>
          <a:srgbClr val="C48170"/>
        </a:solidFill>
      </dgm:spPr>
      <dgm:t>
        <a:bodyPr/>
        <a:lstStyle/>
        <a:p>
          <a:r>
            <a:rPr lang="en-AU" dirty="0"/>
            <a:t>Document any personal experiences you want to share. We encourage drawings or pictures. </a:t>
          </a:r>
        </a:p>
      </dgm:t>
    </dgm:pt>
    <dgm:pt modelId="{92C9CBDA-B94F-40F5-B9BA-28567C0098FD}" type="parTrans" cxnId="{7E91990C-1F7E-4F97-97A5-0FA9273E4353}">
      <dgm:prSet/>
      <dgm:spPr/>
      <dgm:t>
        <a:bodyPr/>
        <a:lstStyle/>
        <a:p>
          <a:endParaRPr lang="en-AU"/>
        </a:p>
      </dgm:t>
    </dgm:pt>
    <dgm:pt modelId="{F7210F9D-8CCC-4595-9DA2-BA000B2D61F1}" type="sibTrans" cxnId="{7E91990C-1F7E-4F97-97A5-0FA9273E4353}">
      <dgm:prSet/>
      <dgm:spPr/>
      <dgm:t>
        <a:bodyPr/>
        <a:lstStyle/>
        <a:p>
          <a:endParaRPr lang="en-AU"/>
        </a:p>
      </dgm:t>
    </dgm:pt>
    <dgm:pt modelId="{FA83201A-E2EA-4192-9F05-0BDDDA4AE170}" type="pres">
      <dgm:prSet presAssocID="{AD3DDCFC-1CB1-4736-8A17-43C979832FD1}" presName="linearFlow" presStyleCnt="0">
        <dgm:presLayoutVars>
          <dgm:dir/>
          <dgm:animLvl val="lvl"/>
          <dgm:resizeHandles/>
        </dgm:presLayoutVars>
      </dgm:prSet>
      <dgm:spPr/>
    </dgm:pt>
    <dgm:pt modelId="{5A932BC3-64DD-4E1B-8931-BD1805BB664C}" type="pres">
      <dgm:prSet presAssocID="{19516CD8-2412-4522-92A0-39B16CB9839D}" presName="compositeNode" presStyleCnt="0">
        <dgm:presLayoutVars>
          <dgm:bulletEnabled val="1"/>
        </dgm:presLayoutVars>
      </dgm:prSet>
      <dgm:spPr/>
    </dgm:pt>
    <dgm:pt modelId="{D6FABCDC-F4E8-4B55-84DF-68620A7DD3FC}" type="pres">
      <dgm:prSet presAssocID="{19516CD8-2412-4522-92A0-39B16CB9839D}" presName="image" presStyleLbl="fgImgPlace1" presStyleIdx="0" presStyleCnt="1"/>
      <dgm:spPr>
        <a:solidFill>
          <a:srgbClr val="E8CECB"/>
        </a:solidFill>
      </dgm:spPr>
    </dgm:pt>
    <dgm:pt modelId="{2BE9C6B2-25F0-4F1E-9A18-AE4BEBC9614F}" type="pres">
      <dgm:prSet presAssocID="{19516CD8-2412-4522-92A0-39B16CB9839D}" presName="childNode" presStyleLbl="node1" presStyleIdx="0" presStyleCnt="1">
        <dgm:presLayoutVars>
          <dgm:bulletEnabled val="1"/>
        </dgm:presLayoutVars>
      </dgm:prSet>
      <dgm:spPr/>
    </dgm:pt>
    <dgm:pt modelId="{728CF82D-17BE-4450-A3BD-070DC36526DF}" type="pres">
      <dgm:prSet presAssocID="{19516CD8-2412-4522-92A0-39B16CB9839D}" presName="parentNode" presStyleLbl="revTx" presStyleIdx="0" presStyleCnt="1">
        <dgm:presLayoutVars>
          <dgm:chMax val="0"/>
          <dgm:bulletEnabled val="1"/>
        </dgm:presLayoutVars>
      </dgm:prSet>
      <dgm:spPr/>
    </dgm:pt>
  </dgm:ptLst>
  <dgm:cxnLst>
    <dgm:cxn modelId="{5F5F5804-6BA5-4A87-904B-3C27B30CE11B}" type="presOf" srcId="{124AAC9B-93F7-425E-822E-98A2B8F6AD92}" destId="{2BE9C6B2-25F0-4F1E-9A18-AE4BEBC9614F}" srcOrd="0" destOrd="5" presId="urn:microsoft.com/office/officeart/2005/8/layout/hList2"/>
    <dgm:cxn modelId="{DA3F3708-A641-4FA2-BAD2-8A81A291482A}" srcId="{19516CD8-2412-4522-92A0-39B16CB9839D}" destId="{AA232EEB-7403-4256-AB1A-7CB91EDF2385}" srcOrd="0" destOrd="0" parTransId="{0F4AC987-64A6-44B2-9628-05E9493B78DF}" sibTransId="{7D7C7AB5-4608-43FC-BCFE-7F3037F66F82}"/>
    <dgm:cxn modelId="{D8E3DE09-8289-423A-9316-7DDF2A88A417}" type="presOf" srcId="{DAE6E392-3D92-4B33-9AB8-76DE9E55F357}" destId="{2BE9C6B2-25F0-4F1E-9A18-AE4BEBC9614F}" srcOrd="0" destOrd="3" presId="urn:microsoft.com/office/officeart/2005/8/layout/hList2"/>
    <dgm:cxn modelId="{CC96420A-50AF-4072-9B0E-63607BA70D6C}" type="presOf" srcId="{0950CE39-840E-4538-B74A-DDB69EFCCAC9}" destId="{2BE9C6B2-25F0-4F1E-9A18-AE4BEBC9614F}" srcOrd="0" destOrd="1" presId="urn:microsoft.com/office/officeart/2005/8/layout/hList2"/>
    <dgm:cxn modelId="{7E91990C-1F7E-4F97-97A5-0FA9273E4353}" srcId="{19516CD8-2412-4522-92A0-39B16CB9839D}" destId="{B347A12E-9B4C-4DC1-AFC9-0244850CB8A8}" srcOrd="6" destOrd="0" parTransId="{92C9CBDA-B94F-40F5-B9BA-28567C0098FD}" sibTransId="{F7210F9D-8CCC-4595-9DA2-BA000B2D61F1}"/>
    <dgm:cxn modelId="{3F9AA61D-4F92-4711-8E22-6AAC78A5ECD7}" type="presOf" srcId="{19516CD8-2412-4522-92A0-39B16CB9839D}" destId="{728CF82D-17BE-4450-A3BD-070DC36526DF}" srcOrd="0" destOrd="0" presId="urn:microsoft.com/office/officeart/2005/8/layout/hList2"/>
    <dgm:cxn modelId="{2100EB21-EBBD-4695-8D8D-67443FF6BE7C}" type="presOf" srcId="{49BB1081-C9CB-4A1C-9385-1773E4F824AE}" destId="{2BE9C6B2-25F0-4F1E-9A18-AE4BEBC9614F}" srcOrd="0" destOrd="4" presId="urn:microsoft.com/office/officeart/2005/8/layout/hList2"/>
    <dgm:cxn modelId="{0E536F23-8699-4EA6-A635-F404EFEDBF8E}" srcId="{19516CD8-2412-4522-92A0-39B16CB9839D}" destId="{8564DFA0-07CC-444A-9689-6885BCB8A339}" srcOrd="7" destOrd="0" parTransId="{DBE52EBF-9326-4F0A-9992-EE1E5888A756}" sibTransId="{33A6CC2F-46FC-4FB4-B275-542BE22E1175}"/>
    <dgm:cxn modelId="{6D4CF52E-3718-4A27-8E16-7DF505EAE290}" srcId="{19516CD8-2412-4522-92A0-39B16CB9839D}" destId="{DAE6E392-3D92-4B33-9AB8-76DE9E55F357}" srcOrd="3" destOrd="0" parTransId="{AF4E00E8-6D53-4570-AE1A-8D7D0EA50185}" sibTransId="{10777C1D-B178-4E98-B5AF-27D28A7F7A95}"/>
    <dgm:cxn modelId="{5A0D126E-A052-49B4-BABB-C83594E61E07}" type="presOf" srcId="{AD3DDCFC-1CB1-4736-8A17-43C979832FD1}" destId="{FA83201A-E2EA-4192-9F05-0BDDDA4AE170}" srcOrd="0" destOrd="0" presId="urn:microsoft.com/office/officeart/2005/8/layout/hList2"/>
    <dgm:cxn modelId="{DDEC0154-EC79-4999-A3CE-21583E367A47}" srcId="{19516CD8-2412-4522-92A0-39B16CB9839D}" destId="{0950CE39-840E-4538-B74A-DDB69EFCCAC9}" srcOrd="1" destOrd="0" parTransId="{7D46D67F-731A-47FE-9425-E5F76FA8B778}" sibTransId="{2C66CF79-AFF2-49F3-9500-7BDEEBBE3A9C}"/>
    <dgm:cxn modelId="{B732637C-9FE1-4462-94A5-88D0731705B4}" srcId="{19516CD8-2412-4522-92A0-39B16CB9839D}" destId="{100E92C5-0B3F-4844-91A4-0E91A9C4CDF9}" srcOrd="2" destOrd="0" parTransId="{B0B352D7-457E-42EE-A3A1-352C488DA3E0}" sibTransId="{C417EFE0-9455-44C1-97A3-D5D876977E9E}"/>
    <dgm:cxn modelId="{51486B9E-2295-4CEB-9090-E71DFDEE4A4F}" srcId="{19516CD8-2412-4522-92A0-39B16CB9839D}" destId="{124AAC9B-93F7-425E-822E-98A2B8F6AD92}" srcOrd="5" destOrd="0" parTransId="{EB1D3F0E-AD72-4430-8855-19A4B973AB1B}" sibTransId="{15A0D26D-05CA-4733-9F76-D61D45A3B378}"/>
    <dgm:cxn modelId="{46E6CCB1-9453-4FAC-BF96-BD326D0F6178}" type="presOf" srcId="{AA232EEB-7403-4256-AB1A-7CB91EDF2385}" destId="{2BE9C6B2-25F0-4F1E-9A18-AE4BEBC9614F}" srcOrd="0" destOrd="0" presId="urn:microsoft.com/office/officeart/2005/8/layout/hList2"/>
    <dgm:cxn modelId="{7F653FD1-642E-4BCF-A648-11A59127D847}" srcId="{AD3DDCFC-1CB1-4736-8A17-43C979832FD1}" destId="{19516CD8-2412-4522-92A0-39B16CB9839D}" srcOrd="0" destOrd="0" parTransId="{74E8FBF3-C22B-4DA6-8B7C-261941E86575}" sibTransId="{026ECBF2-E376-49B9-9B51-A792731CBE5A}"/>
    <dgm:cxn modelId="{9398B2DE-683F-47E5-BD1C-D237F0C0562F}" type="presOf" srcId="{8564DFA0-07CC-444A-9689-6885BCB8A339}" destId="{2BE9C6B2-25F0-4F1E-9A18-AE4BEBC9614F}" srcOrd="0" destOrd="7" presId="urn:microsoft.com/office/officeart/2005/8/layout/hList2"/>
    <dgm:cxn modelId="{E40758E4-25AF-486F-9E6B-56342C25412F}" type="presOf" srcId="{100E92C5-0B3F-4844-91A4-0E91A9C4CDF9}" destId="{2BE9C6B2-25F0-4F1E-9A18-AE4BEBC9614F}" srcOrd="0" destOrd="2" presId="urn:microsoft.com/office/officeart/2005/8/layout/hList2"/>
    <dgm:cxn modelId="{3A2143E9-2F54-48B5-9CB4-852B7CFA2086}" srcId="{19516CD8-2412-4522-92A0-39B16CB9839D}" destId="{49BB1081-C9CB-4A1C-9385-1773E4F824AE}" srcOrd="4" destOrd="0" parTransId="{E2687229-B23F-4572-99A7-14B6D9DEF331}" sibTransId="{3CA4827A-FAED-4959-8775-3C481A8E2F70}"/>
    <dgm:cxn modelId="{C7C820EB-9CC7-401D-81D2-0787DCA63041}" type="presOf" srcId="{B347A12E-9B4C-4DC1-AFC9-0244850CB8A8}" destId="{2BE9C6B2-25F0-4F1E-9A18-AE4BEBC9614F}" srcOrd="0" destOrd="6" presId="urn:microsoft.com/office/officeart/2005/8/layout/hList2"/>
    <dgm:cxn modelId="{816BEF9B-0585-4DB9-9B5B-41603BCACD54}" type="presParOf" srcId="{FA83201A-E2EA-4192-9F05-0BDDDA4AE170}" destId="{5A932BC3-64DD-4E1B-8931-BD1805BB664C}" srcOrd="0" destOrd="0" presId="urn:microsoft.com/office/officeart/2005/8/layout/hList2"/>
    <dgm:cxn modelId="{DFE77720-CCEE-4F37-BE69-82E682D0431B}" type="presParOf" srcId="{5A932BC3-64DD-4E1B-8931-BD1805BB664C}" destId="{D6FABCDC-F4E8-4B55-84DF-68620A7DD3FC}" srcOrd="0" destOrd="0" presId="urn:microsoft.com/office/officeart/2005/8/layout/hList2"/>
    <dgm:cxn modelId="{06FE603C-F8FA-4CF6-A429-9DEA974F3B3D}" type="presParOf" srcId="{5A932BC3-64DD-4E1B-8931-BD1805BB664C}" destId="{2BE9C6B2-25F0-4F1E-9A18-AE4BEBC9614F}" srcOrd="1" destOrd="0" presId="urn:microsoft.com/office/officeart/2005/8/layout/hList2"/>
    <dgm:cxn modelId="{631111D3-8619-4060-A341-44AB5C740A6E}" type="presParOf" srcId="{5A932BC3-64DD-4E1B-8931-BD1805BB664C}" destId="{728CF82D-17BE-4450-A3BD-070DC36526DF}" srcOrd="2" destOrd="0" presId="urn:microsoft.com/office/officeart/2005/8/layout/h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D3DDCFC-1CB1-4736-8A17-43C979832FD1}" type="doc">
      <dgm:prSet loTypeId="urn:microsoft.com/office/officeart/2005/8/layout/hList2" loCatId="list" qsTypeId="urn:microsoft.com/office/officeart/2005/8/quickstyle/simple1" qsCatId="simple" csTypeId="urn:microsoft.com/office/officeart/2005/8/colors/accent3_2" csCatId="accent3" phldr="1"/>
      <dgm:spPr/>
      <dgm:t>
        <a:bodyPr/>
        <a:lstStyle/>
        <a:p>
          <a:endParaRPr lang="en-AU"/>
        </a:p>
      </dgm:t>
    </dgm:pt>
    <dgm:pt modelId="{19516CD8-2412-4522-92A0-39B16CB9839D}">
      <dgm:prSet phldrT="[Text]"/>
      <dgm:spPr/>
      <dgm:t>
        <a:bodyPr/>
        <a:lstStyle/>
        <a:p>
          <a:r>
            <a:rPr lang="en-AU" dirty="0"/>
            <a:t>Curiosities and learnings </a:t>
          </a:r>
        </a:p>
      </dgm:t>
    </dgm:pt>
    <dgm:pt modelId="{74E8FBF3-C22B-4DA6-8B7C-261941E86575}" type="parTrans" cxnId="{7F653FD1-642E-4BCF-A648-11A59127D847}">
      <dgm:prSet/>
      <dgm:spPr/>
      <dgm:t>
        <a:bodyPr/>
        <a:lstStyle/>
        <a:p>
          <a:endParaRPr lang="en-AU"/>
        </a:p>
      </dgm:t>
    </dgm:pt>
    <dgm:pt modelId="{026ECBF2-E376-49B9-9B51-A792731CBE5A}" type="sibTrans" cxnId="{7F653FD1-642E-4BCF-A648-11A59127D847}">
      <dgm:prSet/>
      <dgm:spPr/>
      <dgm:t>
        <a:bodyPr/>
        <a:lstStyle/>
        <a:p>
          <a:endParaRPr lang="en-AU"/>
        </a:p>
      </dgm:t>
    </dgm:pt>
    <dgm:pt modelId="{AA232EEB-7403-4256-AB1A-7CB91EDF2385}">
      <dgm:prSet phldrT="[Text]"/>
      <dgm:spPr/>
      <dgm:t>
        <a:bodyPr/>
        <a:lstStyle/>
        <a:p>
          <a:r>
            <a:rPr lang="en-AU" dirty="0"/>
            <a:t>Document questions that you get asked. </a:t>
          </a:r>
        </a:p>
      </dgm:t>
    </dgm:pt>
    <dgm:pt modelId="{0F4AC987-64A6-44B2-9628-05E9493B78DF}" type="parTrans" cxnId="{DA3F3708-A641-4FA2-BAD2-8A81A291482A}">
      <dgm:prSet/>
      <dgm:spPr/>
      <dgm:t>
        <a:bodyPr/>
        <a:lstStyle/>
        <a:p>
          <a:endParaRPr lang="en-AU"/>
        </a:p>
      </dgm:t>
    </dgm:pt>
    <dgm:pt modelId="{7D7C7AB5-4608-43FC-BCFE-7F3037F66F82}" type="sibTrans" cxnId="{DA3F3708-A641-4FA2-BAD2-8A81A291482A}">
      <dgm:prSet/>
      <dgm:spPr/>
      <dgm:t>
        <a:bodyPr/>
        <a:lstStyle/>
        <a:p>
          <a:endParaRPr lang="en-AU"/>
        </a:p>
      </dgm:t>
    </dgm:pt>
    <dgm:pt modelId="{8564DFA0-07CC-444A-9689-6885BCB8A339}">
      <dgm:prSet phldrT="[Text]"/>
      <dgm:spPr/>
      <dgm:t>
        <a:bodyPr/>
        <a:lstStyle/>
        <a:p>
          <a:endParaRPr lang="en-AU" dirty="0"/>
        </a:p>
      </dgm:t>
    </dgm:pt>
    <dgm:pt modelId="{DBE52EBF-9326-4F0A-9992-EE1E5888A756}" type="parTrans" cxnId="{0E536F23-8699-4EA6-A635-F404EFEDBF8E}">
      <dgm:prSet/>
      <dgm:spPr/>
      <dgm:t>
        <a:bodyPr/>
        <a:lstStyle/>
        <a:p>
          <a:endParaRPr lang="en-AU"/>
        </a:p>
      </dgm:t>
    </dgm:pt>
    <dgm:pt modelId="{33A6CC2F-46FC-4FB4-B275-542BE22E1175}" type="sibTrans" cxnId="{0E536F23-8699-4EA6-A635-F404EFEDBF8E}">
      <dgm:prSet/>
      <dgm:spPr/>
      <dgm:t>
        <a:bodyPr/>
        <a:lstStyle/>
        <a:p>
          <a:endParaRPr lang="en-AU"/>
        </a:p>
      </dgm:t>
    </dgm:pt>
    <dgm:pt modelId="{B0CE947A-DD23-44E0-A721-55C2EC400AA1}">
      <dgm:prSet/>
      <dgm:spPr/>
      <dgm:t>
        <a:bodyPr/>
        <a:lstStyle/>
        <a:p>
          <a:r>
            <a:rPr lang="en-AU" dirty="0"/>
            <a:t>What things / themes are people discussing?</a:t>
          </a:r>
        </a:p>
      </dgm:t>
    </dgm:pt>
    <dgm:pt modelId="{314628A4-115A-486F-B576-1584BBA97936}" type="parTrans" cxnId="{0CCC6C31-D4B2-4D16-B4FA-318EFD3026C0}">
      <dgm:prSet/>
      <dgm:spPr/>
      <dgm:t>
        <a:bodyPr/>
        <a:lstStyle/>
        <a:p>
          <a:endParaRPr lang="en-AU"/>
        </a:p>
      </dgm:t>
    </dgm:pt>
    <dgm:pt modelId="{CC7D2DF3-297E-4C9F-9F87-E1CA82559EEC}" type="sibTrans" cxnId="{0CCC6C31-D4B2-4D16-B4FA-318EFD3026C0}">
      <dgm:prSet/>
      <dgm:spPr/>
      <dgm:t>
        <a:bodyPr/>
        <a:lstStyle/>
        <a:p>
          <a:endParaRPr lang="en-AU"/>
        </a:p>
      </dgm:t>
    </dgm:pt>
    <dgm:pt modelId="{73922E94-4904-439F-8EC7-922600D27E39}">
      <dgm:prSet/>
      <dgm:spPr/>
      <dgm:t>
        <a:bodyPr/>
        <a:lstStyle/>
        <a:p>
          <a:r>
            <a:rPr lang="en-AU" dirty="0"/>
            <a:t>What were people’s impressions on the placemaking initiative? What questions or comments do you get about plants and animals on the site?</a:t>
          </a:r>
        </a:p>
      </dgm:t>
    </dgm:pt>
    <dgm:pt modelId="{96A82206-06C3-4166-A527-71BF5276EA11}" type="parTrans" cxnId="{FE14B213-708D-4DD2-8066-05A37AB18F1F}">
      <dgm:prSet/>
      <dgm:spPr/>
      <dgm:t>
        <a:bodyPr/>
        <a:lstStyle/>
        <a:p>
          <a:endParaRPr lang="en-AU"/>
        </a:p>
      </dgm:t>
    </dgm:pt>
    <dgm:pt modelId="{7BAE5EAB-1F4B-4BE6-A7D1-3653C598A624}" type="sibTrans" cxnId="{FE14B213-708D-4DD2-8066-05A37AB18F1F}">
      <dgm:prSet/>
      <dgm:spPr/>
      <dgm:t>
        <a:bodyPr/>
        <a:lstStyle/>
        <a:p>
          <a:endParaRPr lang="en-AU"/>
        </a:p>
      </dgm:t>
    </dgm:pt>
    <dgm:pt modelId="{FC3CCC64-B96C-47D2-98E2-DC340A8E7B47}">
      <dgm:prSet/>
      <dgm:spPr/>
      <dgm:t>
        <a:bodyPr/>
        <a:lstStyle/>
        <a:p>
          <a:r>
            <a:rPr lang="en-AU" dirty="0"/>
            <a:t>Is anyone asking for more information than is available?</a:t>
          </a:r>
        </a:p>
      </dgm:t>
    </dgm:pt>
    <dgm:pt modelId="{B0CD56EC-0AC6-4A30-A16D-2902A22619B6}" type="parTrans" cxnId="{06E4C678-5FEB-4CC7-B55E-0201FB1C348A}">
      <dgm:prSet/>
      <dgm:spPr/>
      <dgm:t>
        <a:bodyPr/>
        <a:lstStyle/>
        <a:p>
          <a:endParaRPr lang="en-AU"/>
        </a:p>
      </dgm:t>
    </dgm:pt>
    <dgm:pt modelId="{12A6819A-245C-4C6F-9C34-7C7A23F8F1FB}" type="sibTrans" cxnId="{06E4C678-5FEB-4CC7-B55E-0201FB1C348A}">
      <dgm:prSet/>
      <dgm:spPr/>
      <dgm:t>
        <a:bodyPr/>
        <a:lstStyle/>
        <a:p>
          <a:endParaRPr lang="en-AU"/>
        </a:p>
      </dgm:t>
    </dgm:pt>
    <dgm:pt modelId="{FA83201A-E2EA-4192-9F05-0BDDDA4AE170}" type="pres">
      <dgm:prSet presAssocID="{AD3DDCFC-1CB1-4736-8A17-43C979832FD1}" presName="linearFlow" presStyleCnt="0">
        <dgm:presLayoutVars>
          <dgm:dir/>
          <dgm:animLvl val="lvl"/>
          <dgm:resizeHandles/>
        </dgm:presLayoutVars>
      </dgm:prSet>
      <dgm:spPr/>
    </dgm:pt>
    <dgm:pt modelId="{5A932BC3-64DD-4E1B-8931-BD1805BB664C}" type="pres">
      <dgm:prSet presAssocID="{19516CD8-2412-4522-92A0-39B16CB9839D}" presName="compositeNode" presStyleCnt="0">
        <dgm:presLayoutVars>
          <dgm:bulletEnabled val="1"/>
        </dgm:presLayoutVars>
      </dgm:prSet>
      <dgm:spPr/>
    </dgm:pt>
    <dgm:pt modelId="{D6FABCDC-F4E8-4B55-84DF-68620A7DD3FC}" type="pres">
      <dgm:prSet presAssocID="{19516CD8-2412-4522-92A0-39B16CB9839D}" presName="image" presStyleLbl="fgImgPlace1" presStyleIdx="0" presStyleCnt="1"/>
      <dgm:spPr>
        <a:solidFill>
          <a:schemeClr val="accent4">
            <a:lumMod val="60000"/>
            <a:lumOff val="40000"/>
          </a:schemeClr>
        </a:solidFill>
      </dgm:spPr>
    </dgm:pt>
    <dgm:pt modelId="{2BE9C6B2-25F0-4F1E-9A18-AE4BEBC9614F}" type="pres">
      <dgm:prSet presAssocID="{19516CD8-2412-4522-92A0-39B16CB9839D}" presName="childNode" presStyleLbl="node1" presStyleIdx="0" presStyleCnt="1">
        <dgm:presLayoutVars>
          <dgm:bulletEnabled val="1"/>
        </dgm:presLayoutVars>
      </dgm:prSet>
      <dgm:spPr/>
    </dgm:pt>
    <dgm:pt modelId="{728CF82D-17BE-4450-A3BD-070DC36526DF}" type="pres">
      <dgm:prSet presAssocID="{19516CD8-2412-4522-92A0-39B16CB9839D}" presName="parentNode" presStyleLbl="revTx" presStyleIdx="0" presStyleCnt="1">
        <dgm:presLayoutVars>
          <dgm:chMax val="0"/>
          <dgm:bulletEnabled val="1"/>
        </dgm:presLayoutVars>
      </dgm:prSet>
      <dgm:spPr/>
    </dgm:pt>
  </dgm:ptLst>
  <dgm:cxnLst>
    <dgm:cxn modelId="{DA3F3708-A641-4FA2-BAD2-8A81A291482A}" srcId="{19516CD8-2412-4522-92A0-39B16CB9839D}" destId="{AA232EEB-7403-4256-AB1A-7CB91EDF2385}" srcOrd="0" destOrd="0" parTransId="{0F4AC987-64A6-44B2-9628-05E9493B78DF}" sibTransId="{7D7C7AB5-4608-43FC-BCFE-7F3037F66F82}"/>
    <dgm:cxn modelId="{FE14B213-708D-4DD2-8066-05A37AB18F1F}" srcId="{19516CD8-2412-4522-92A0-39B16CB9839D}" destId="{73922E94-4904-439F-8EC7-922600D27E39}" srcOrd="2" destOrd="0" parTransId="{96A82206-06C3-4166-A527-71BF5276EA11}" sibTransId="{7BAE5EAB-1F4B-4BE6-A7D1-3653C598A624}"/>
    <dgm:cxn modelId="{3F9AA61D-4F92-4711-8E22-6AAC78A5ECD7}" type="presOf" srcId="{19516CD8-2412-4522-92A0-39B16CB9839D}" destId="{728CF82D-17BE-4450-A3BD-070DC36526DF}" srcOrd="0" destOrd="0" presId="urn:microsoft.com/office/officeart/2005/8/layout/hList2"/>
    <dgm:cxn modelId="{0E536F23-8699-4EA6-A635-F404EFEDBF8E}" srcId="{19516CD8-2412-4522-92A0-39B16CB9839D}" destId="{8564DFA0-07CC-444A-9689-6885BCB8A339}" srcOrd="4" destOrd="0" parTransId="{DBE52EBF-9326-4F0A-9992-EE1E5888A756}" sibTransId="{33A6CC2F-46FC-4FB4-B275-542BE22E1175}"/>
    <dgm:cxn modelId="{0CCC6C31-D4B2-4D16-B4FA-318EFD3026C0}" srcId="{19516CD8-2412-4522-92A0-39B16CB9839D}" destId="{B0CE947A-DD23-44E0-A721-55C2EC400AA1}" srcOrd="1" destOrd="0" parTransId="{314628A4-115A-486F-B576-1584BBA97936}" sibTransId="{CC7D2DF3-297E-4C9F-9F87-E1CA82559EEC}"/>
    <dgm:cxn modelId="{5A0D126E-A052-49B4-BABB-C83594E61E07}" type="presOf" srcId="{AD3DDCFC-1CB1-4736-8A17-43C979832FD1}" destId="{FA83201A-E2EA-4192-9F05-0BDDDA4AE170}" srcOrd="0" destOrd="0" presId="urn:microsoft.com/office/officeart/2005/8/layout/hList2"/>
    <dgm:cxn modelId="{42812B72-22A9-466E-8E7B-19EDC567A5FD}" type="presOf" srcId="{FC3CCC64-B96C-47D2-98E2-DC340A8E7B47}" destId="{2BE9C6B2-25F0-4F1E-9A18-AE4BEBC9614F}" srcOrd="0" destOrd="3" presId="urn:microsoft.com/office/officeart/2005/8/layout/hList2"/>
    <dgm:cxn modelId="{06E4C678-5FEB-4CC7-B55E-0201FB1C348A}" srcId="{19516CD8-2412-4522-92A0-39B16CB9839D}" destId="{FC3CCC64-B96C-47D2-98E2-DC340A8E7B47}" srcOrd="3" destOrd="0" parTransId="{B0CD56EC-0AC6-4A30-A16D-2902A22619B6}" sibTransId="{12A6819A-245C-4C6F-9C34-7C7A23F8F1FB}"/>
    <dgm:cxn modelId="{46E6CCB1-9453-4FAC-BF96-BD326D0F6178}" type="presOf" srcId="{AA232EEB-7403-4256-AB1A-7CB91EDF2385}" destId="{2BE9C6B2-25F0-4F1E-9A18-AE4BEBC9614F}" srcOrd="0" destOrd="0" presId="urn:microsoft.com/office/officeart/2005/8/layout/hList2"/>
    <dgm:cxn modelId="{CF7EFDB1-3F40-4960-8BC0-F20C25CB0F2D}" type="presOf" srcId="{73922E94-4904-439F-8EC7-922600D27E39}" destId="{2BE9C6B2-25F0-4F1E-9A18-AE4BEBC9614F}" srcOrd="0" destOrd="2" presId="urn:microsoft.com/office/officeart/2005/8/layout/hList2"/>
    <dgm:cxn modelId="{7F653FD1-642E-4BCF-A648-11A59127D847}" srcId="{AD3DDCFC-1CB1-4736-8A17-43C979832FD1}" destId="{19516CD8-2412-4522-92A0-39B16CB9839D}" srcOrd="0" destOrd="0" parTransId="{74E8FBF3-C22B-4DA6-8B7C-261941E86575}" sibTransId="{026ECBF2-E376-49B9-9B51-A792731CBE5A}"/>
    <dgm:cxn modelId="{9398B2DE-683F-47E5-BD1C-D237F0C0562F}" type="presOf" srcId="{8564DFA0-07CC-444A-9689-6885BCB8A339}" destId="{2BE9C6B2-25F0-4F1E-9A18-AE4BEBC9614F}" srcOrd="0" destOrd="4" presId="urn:microsoft.com/office/officeart/2005/8/layout/hList2"/>
    <dgm:cxn modelId="{9F95ACEB-A12F-4C48-8AC7-EEDF6667BE7E}" type="presOf" srcId="{B0CE947A-DD23-44E0-A721-55C2EC400AA1}" destId="{2BE9C6B2-25F0-4F1E-9A18-AE4BEBC9614F}" srcOrd="0" destOrd="1" presId="urn:microsoft.com/office/officeart/2005/8/layout/hList2"/>
    <dgm:cxn modelId="{816BEF9B-0585-4DB9-9B5B-41603BCACD54}" type="presParOf" srcId="{FA83201A-E2EA-4192-9F05-0BDDDA4AE170}" destId="{5A932BC3-64DD-4E1B-8931-BD1805BB664C}" srcOrd="0" destOrd="0" presId="urn:microsoft.com/office/officeart/2005/8/layout/hList2"/>
    <dgm:cxn modelId="{DFE77720-CCEE-4F37-BE69-82E682D0431B}" type="presParOf" srcId="{5A932BC3-64DD-4E1B-8931-BD1805BB664C}" destId="{D6FABCDC-F4E8-4B55-84DF-68620A7DD3FC}" srcOrd="0" destOrd="0" presId="urn:microsoft.com/office/officeart/2005/8/layout/hList2"/>
    <dgm:cxn modelId="{06FE603C-F8FA-4CF6-A429-9DEA974F3B3D}" type="presParOf" srcId="{5A932BC3-64DD-4E1B-8931-BD1805BB664C}" destId="{2BE9C6B2-25F0-4F1E-9A18-AE4BEBC9614F}" srcOrd="1" destOrd="0" presId="urn:microsoft.com/office/officeart/2005/8/layout/hList2"/>
    <dgm:cxn modelId="{631111D3-8619-4060-A341-44AB5C740A6E}" type="presParOf" srcId="{5A932BC3-64DD-4E1B-8931-BD1805BB664C}" destId="{728CF82D-17BE-4450-A3BD-070DC36526DF}"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B20B04-F324-447F-991A-453081335605}">
      <dsp:nvSpPr>
        <dsp:cNvPr id="0" name=""/>
        <dsp:cNvSpPr/>
      </dsp:nvSpPr>
      <dsp:spPr>
        <a:xfrm rot="16200000">
          <a:off x="-2181573" y="3242521"/>
          <a:ext cx="4927784" cy="523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61286" bIns="0" numCol="1" spcCol="1270" anchor="t" anchorCtr="0">
          <a:noAutofit/>
        </a:bodyPr>
        <a:lstStyle/>
        <a:p>
          <a:pPr marL="0" lvl="0" indent="0" algn="r" defTabSz="1244600">
            <a:lnSpc>
              <a:spcPct val="90000"/>
            </a:lnSpc>
            <a:spcBef>
              <a:spcPct val="0"/>
            </a:spcBef>
            <a:spcAft>
              <a:spcPct val="35000"/>
            </a:spcAft>
            <a:buNone/>
          </a:pPr>
          <a:r>
            <a:rPr lang="en-AU" sz="2800" kern="1200" dirty="0"/>
            <a:t>Observation – Using the space</a:t>
          </a:r>
        </a:p>
      </dsp:txBody>
      <dsp:txXfrm>
        <a:off x="-2181573" y="3242521"/>
        <a:ext cx="4927784" cy="523033"/>
      </dsp:txXfrm>
    </dsp:sp>
    <dsp:sp modelId="{56EC97F9-AC06-44D7-AA2F-834141846DBE}">
      <dsp:nvSpPr>
        <dsp:cNvPr id="0" name=""/>
        <dsp:cNvSpPr/>
      </dsp:nvSpPr>
      <dsp:spPr>
        <a:xfrm>
          <a:off x="543835" y="1040145"/>
          <a:ext cx="2605259" cy="492778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461286" rIns="113792" bIns="113792" numCol="1" spcCol="1270" anchor="t" anchorCtr="0">
          <a:noAutofit/>
        </a:bodyPr>
        <a:lstStyle/>
        <a:p>
          <a:pPr marL="114300" lvl="1" indent="-114300" algn="l" defTabSz="533400">
            <a:lnSpc>
              <a:spcPct val="90000"/>
            </a:lnSpc>
            <a:spcBef>
              <a:spcPct val="0"/>
            </a:spcBef>
            <a:spcAft>
              <a:spcPct val="15000"/>
            </a:spcAft>
            <a:buChar char="•"/>
          </a:pPr>
          <a:r>
            <a:rPr lang="en-AU" sz="1200" kern="1200" dirty="0"/>
            <a:t>Demographics (age, sex, background)</a:t>
          </a:r>
        </a:p>
        <a:p>
          <a:pPr marL="114300" lvl="1" indent="-114300" algn="l" defTabSz="533400">
            <a:lnSpc>
              <a:spcPct val="90000"/>
            </a:lnSpc>
            <a:spcBef>
              <a:spcPct val="0"/>
            </a:spcBef>
            <a:spcAft>
              <a:spcPct val="15000"/>
            </a:spcAft>
            <a:buChar char="•"/>
          </a:pPr>
          <a:r>
            <a:rPr lang="en-AU" sz="1200" kern="1200" dirty="0"/>
            <a:t>How they use the space (sitting, standing, walking, eating)</a:t>
          </a:r>
        </a:p>
        <a:p>
          <a:pPr marL="114300" lvl="1" indent="-114300" algn="l" defTabSz="533400">
            <a:lnSpc>
              <a:spcPct val="90000"/>
            </a:lnSpc>
            <a:spcBef>
              <a:spcPct val="0"/>
            </a:spcBef>
            <a:spcAft>
              <a:spcPct val="15000"/>
            </a:spcAft>
            <a:buChar char="•"/>
          </a:pPr>
          <a:r>
            <a:rPr lang="en-AU" sz="1200" kern="1200" dirty="0"/>
            <a:t>How long they stay. </a:t>
          </a:r>
        </a:p>
        <a:p>
          <a:pPr marL="114300" lvl="1" indent="-114300" algn="l" defTabSz="533400">
            <a:lnSpc>
              <a:spcPct val="90000"/>
            </a:lnSpc>
            <a:spcBef>
              <a:spcPct val="0"/>
            </a:spcBef>
            <a:spcAft>
              <a:spcPct val="15000"/>
            </a:spcAft>
            <a:buChar char="•"/>
          </a:pPr>
          <a:r>
            <a:rPr lang="en-AU" sz="1200" kern="1200" dirty="0"/>
            <a:t>Are they alone or in a group – do people act differently when alone than when with a group?</a:t>
          </a:r>
        </a:p>
        <a:p>
          <a:pPr marL="114300" lvl="1" indent="-114300" algn="l" defTabSz="533400">
            <a:lnSpc>
              <a:spcPct val="90000"/>
            </a:lnSpc>
            <a:spcBef>
              <a:spcPct val="0"/>
            </a:spcBef>
            <a:spcAft>
              <a:spcPct val="15000"/>
            </a:spcAft>
            <a:buChar char="•"/>
          </a:pPr>
          <a:r>
            <a:rPr lang="en-AU" sz="1200" kern="1200" dirty="0"/>
            <a:t>Are there any hot-spots on the site (where do people congregate and why?)</a:t>
          </a:r>
        </a:p>
        <a:p>
          <a:pPr marL="114300" lvl="1" indent="-114300" algn="l" defTabSz="533400">
            <a:lnSpc>
              <a:spcPct val="90000"/>
            </a:lnSpc>
            <a:spcBef>
              <a:spcPct val="0"/>
            </a:spcBef>
            <a:spcAft>
              <a:spcPct val="15000"/>
            </a:spcAft>
            <a:buChar char="•"/>
          </a:pPr>
          <a:r>
            <a:rPr lang="en-AU" sz="1200" kern="1200" dirty="0"/>
            <a:t>What design elements are people interacting with? (gathering tree, soundscapes, performance space, makers space, </a:t>
          </a:r>
        </a:p>
        <a:p>
          <a:pPr marL="114300" lvl="1" indent="-114300" algn="l" defTabSz="533400">
            <a:lnSpc>
              <a:spcPct val="90000"/>
            </a:lnSpc>
            <a:spcBef>
              <a:spcPct val="0"/>
            </a:spcBef>
            <a:spcAft>
              <a:spcPct val="15000"/>
            </a:spcAft>
            <a:buChar char="•"/>
          </a:pPr>
          <a:r>
            <a:rPr lang="en-AU" sz="1200" kern="1200" dirty="0"/>
            <a:t>Are people engaging with the signs?</a:t>
          </a:r>
        </a:p>
        <a:p>
          <a:pPr marL="114300" lvl="1" indent="-114300" algn="l" defTabSz="533400">
            <a:lnSpc>
              <a:spcPct val="90000"/>
            </a:lnSpc>
            <a:spcBef>
              <a:spcPct val="0"/>
            </a:spcBef>
            <a:spcAft>
              <a:spcPct val="15000"/>
            </a:spcAft>
            <a:buChar char="•"/>
          </a:pPr>
          <a:r>
            <a:rPr lang="en-AU" sz="1200" kern="1200" dirty="0"/>
            <a:t>Does it seem like people are intentionally seeking the site (to attend an event or similar) or stumbling upon it. </a:t>
          </a:r>
        </a:p>
        <a:p>
          <a:pPr marL="114300" lvl="1" indent="-114300" algn="l" defTabSz="533400">
            <a:lnSpc>
              <a:spcPct val="90000"/>
            </a:lnSpc>
            <a:spcBef>
              <a:spcPct val="0"/>
            </a:spcBef>
            <a:spcAft>
              <a:spcPct val="15000"/>
            </a:spcAft>
            <a:buChar char="•"/>
          </a:pPr>
          <a:r>
            <a:rPr lang="en-AU" sz="1200" kern="1200" dirty="0"/>
            <a:t>What are the differences between programmed and unprogrammed times?</a:t>
          </a:r>
        </a:p>
      </dsp:txBody>
      <dsp:txXfrm>
        <a:off x="543835" y="1040145"/>
        <a:ext cx="2605259" cy="4927784"/>
      </dsp:txXfrm>
    </dsp:sp>
    <dsp:sp modelId="{52315FE7-8F28-4480-B320-DF5B6CE27155}">
      <dsp:nvSpPr>
        <dsp:cNvPr id="0" name=""/>
        <dsp:cNvSpPr/>
      </dsp:nvSpPr>
      <dsp:spPr>
        <a:xfrm>
          <a:off x="20802" y="349742"/>
          <a:ext cx="1046066" cy="1046066"/>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8CF82D-17BE-4450-A3BD-070DC36526DF}">
      <dsp:nvSpPr>
        <dsp:cNvPr id="0" name=""/>
        <dsp:cNvSpPr/>
      </dsp:nvSpPr>
      <dsp:spPr>
        <a:xfrm rot="16200000">
          <a:off x="-2152667" y="3262462"/>
          <a:ext cx="4942193" cy="589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520287" bIns="0" numCol="1" spcCol="1270" anchor="t" anchorCtr="0">
          <a:noAutofit/>
        </a:bodyPr>
        <a:lstStyle/>
        <a:p>
          <a:pPr marL="0" lvl="0" indent="0" algn="r" defTabSz="1866900">
            <a:lnSpc>
              <a:spcPct val="90000"/>
            </a:lnSpc>
            <a:spcBef>
              <a:spcPct val="0"/>
            </a:spcBef>
            <a:spcAft>
              <a:spcPct val="35000"/>
            </a:spcAft>
            <a:buNone/>
          </a:pPr>
          <a:r>
            <a:rPr lang="en-AU" sz="4200" kern="1200" dirty="0"/>
            <a:t>Experiences </a:t>
          </a:r>
        </a:p>
      </dsp:txBody>
      <dsp:txXfrm>
        <a:off x="-2152667" y="3262462"/>
        <a:ext cx="4942193" cy="589932"/>
      </dsp:txXfrm>
    </dsp:sp>
    <dsp:sp modelId="{2BE9C6B2-25F0-4F1E-9A18-AE4BEBC9614F}">
      <dsp:nvSpPr>
        <dsp:cNvPr id="0" name=""/>
        <dsp:cNvSpPr/>
      </dsp:nvSpPr>
      <dsp:spPr>
        <a:xfrm>
          <a:off x="613395" y="1086331"/>
          <a:ext cx="2938488" cy="4942193"/>
        </a:xfrm>
        <a:prstGeom prst="rect">
          <a:avLst/>
        </a:prstGeom>
        <a:solidFill>
          <a:srgbClr val="C4817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520287" rIns="120904" bIns="120904" numCol="1" spcCol="1270" anchor="t" anchorCtr="0">
          <a:noAutofit/>
        </a:bodyPr>
        <a:lstStyle/>
        <a:p>
          <a:pPr marL="114300" lvl="1" indent="-114300" algn="l" defTabSz="577850">
            <a:lnSpc>
              <a:spcPct val="90000"/>
            </a:lnSpc>
            <a:spcBef>
              <a:spcPct val="0"/>
            </a:spcBef>
            <a:spcAft>
              <a:spcPct val="15000"/>
            </a:spcAft>
            <a:buChar char="•"/>
          </a:pPr>
          <a:r>
            <a:rPr lang="en-AU" sz="1300" kern="1200" dirty="0"/>
            <a:t>Stories of moments encountered</a:t>
          </a:r>
        </a:p>
        <a:p>
          <a:pPr marL="114300" lvl="1" indent="-114300" algn="l" defTabSz="577850">
            <a:lnSpc>
              <a:spcPct val="90000"/>
            </a:lnSpc>
            <a:spcBef>
              <a:spcPct val="0"/>
            </a:spcBef>
            <a:spcAft>
              <a:spcPct val="15000"/>
            </a:spcAft>
            <a:buChar char="•"/>
          </a:pPr>
          <a:r>
            <a:rPr lang="en-AU" sz="1300" kern="1200" dirty="0"/>
            <a:t>Your judgement on people’s reactions (excited, bored, engaged) include note on what experience (at a workshop, at event, unprogrammed time?) </a:t>
          </a:r>
        </a:p>
        <a:p>
          <a:pPr marL="114300" lvl="1" indent="-114300" algn="l" defTabSz="577850">
            <a:lnSpc>
              <a:spcPct val="90000"/>
            </a:lnSpc>
            <a:spcBef>
              <a:spcPct val="0"/>
            </a:spcBef>
            <a:spcAft>
              <a:spcPct val="15000"/>
            </a:spcAft>
            <a:buChar char="•"/>
          </a:pPr>
          <a:r>
            <a:rPr lang="en-AU" sz="1300" kern="1200" dirty="0"/>
            <a:t>Photos of what people do and interacting with plants, </a:t>
          </a:r>
        </a:p>
        <a:p>
          <a:pPr marL="114300" lvl="1" indent="-114300" algn="l" defTabSz="577850">
            <a:lnSpc>
              <a:spcPct val="90000"/>
            </a:lnSpc>
            <a:spcBef>
              <a:spcPct val="0"/>
            </a:spcBef>
            <a:spcAft>
              <a:spcPct val="15000"/>
            </a:spcAft>
            <a:buChar char="•"/>
          </a:pPr>
          <a:r>
            <a:rPr lang="en-AU" sz="1300" kern="1200" dirty="0"/>
            <a:t>Are kids enjoying the kid focused activities. </a:t>
          </a:r>
        </a:p>
        <a:p>
          <a:pPr marL="114300" lvl="1" indent="-114300" algn="l" defTabSz="577850">
            <a:lnSpc>
              <a:spcPct val="90000"/>
            </a:lnSpc>
            <a:spcBef>
              <a:spcPct val="0"/>
            </a:spcBef>
            <a:spcAft>
              <a:spcPct val="15000"/>
            </a:spcAft>
            <a:buChar char="•"/>
          </a:pPr>
          <a:r>
            <a:rPr lang="en-AU" sz="1300" kern="1200" dirty="0"/>
            <a:t>Any stories that may be evidence of changing perceptions of the site or learning something: “I had no idea that….” </a:t>
          </a:r>
        </a:p>
        <a:p>
          <a:pPr marL="114300" lvl="1" indent="-114300" algn="l" defTabSz="577850">
            <a:lnSpc>
              <a:spcPct val="90000"/>
            </a:lnSpc>
            <a:spcBef>
              <a:spcPct val="0"/>
            </a:spcBef>
            <a:spcAft>
              <a:spcPct val="15000"/>
            </a:spcAft>
            <a:buChar char="•"/>
          </a:pPr>
          <a:r>
            <a:rPr lang="en-AU" sz="1300" kern="1200" dirty="0"/>
            <a:t>Any stories/ observations of people interacting with new people (are social interactions higher? People making friends?). </a:t>
          </a:r>
        </a:p>
        <a:p>
          <a:pPr marL="114300" lvl="1" indent="-114300" algn="l" defTabSz="577850">
            <a:lnSpc>
              <a:spcPct val="90000"/>
            </a:lnSpc>
            <a:spcBef>
              <a:spcPct val="0"/>
            </a:spcBef>
            <a:spcAft>
              <a:spcPct val="15000"/>
            </a:spcAft>
            <a:buChar char="•"/>
          </a:pPr>
          <a:r>
            <a:rPr lang="en-AU" sz="1300" kern="1200" dirty="0"/>
            <a:t>Document any personal experiences you want to share. We encourage drawings or pictures. </a:t>
          </a:r>
        </a:p>
        <a:p>
          <a:pPr marL="114300" lvl="1" indent="-114300" algn="l" defTabSz="577850">
            <a:lnSpc>
              <a:spcPct val="90000"/>
            </a:lnSpc>
            <a:spcBef>
              <a:spcPct val="0"/>
            </a:spcBef>
            <a:spcAft>
              <a:spcPct val="15000"/>
            </a:spcAft>
            <a:buChar char="•"/>
          </a:pPr>
          <a:endParaRPr lang="en-AU" sz="1300" kern="1200" dirty="0"/>
        </a:p>
      </dsp:txBody>
      <dsp:txXfrm>
        <a:off x="613395" y="1086331"/>
        <a:ext cx="2938488" cy="4942193"/>
      </dsp:txXfrm>
    </dsp:sp>
    <dsp:sp modelId="{D6FABCDC-F4E8-4B55-84DF-68620A7DD3FC}">
      <dsp:nvSpPr>
        <dsp:cNvPr id="0" name=""/>
        <dsp:cNvSpPr/>
      </dsp:nvSpPr>
      <dsp:spPr>
        <a:xfrm>
          <a:off x="23463" y="307620"/>
          <a:ext cx="1179864" cy="1179864"/>
        </a:xfrm>
        <a:prstGeom prst="rect">
          <a:avLst/>
        </a:prstGeom>
        <a:solidFill>
          <a:srgbClr val="E8CEC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8CF82D-17BE-4450-A3BD-070DC36526DF}">
      <dsp:nvSpPr>
        <dsp:cNvPr id="0" name=""/>
        <dsp:cNvSpPr/>
      </dsp:nvSpPr>
      <dsp:spPr>
        <a:xfrm rot="16200000">
          <a:off x="-1946234" y="3335347"/>
          <a:ext cx="4942193" cy="1045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922041" bIns="0" numCol="1" spcCol="1270" anchor="t" anchorCtr="0">
          <a:noAutofit/>
        </a:bodyPr>
        <a:lstStyle/>
        <a:p>
          <a:pPr marL="0" lvl="0" indent="0" algn="r" defTabSz="1644650">
            <a:lnSpc>
              <a:spcPct val="90000"/>
            </a:lnSpc>
            <a:spcBef>
              <a:spcPct val="0"/>
            </a:spcBef>
            <a:spcAft>
              <a:spcPct val="35000"/>
            </a:spcAft>
            <a:buNone/>
          </a:pPr>
          <a:r>
            <a:rPr lang="en-AU" sz="3700" kern="1200" dirty="0"/>
            <a:t>Curiosities and learnings </a:t>
          </a:r>
        </a:p>
      </dsp:txBody>
      <dsp:txXfrm>
        <a:off x="-1946234" y="3335347"/>
        <a:ext cx="4942193" cy="1045464"/>
      </dsp:txXfrm>
    </dsp:sp>
    <dsp:sp modelId="{2BE9C6B2-25F0-4F1E-9A18-AE4BEBC9614F}">
      <dsp:nvSpPr>
        <dsp:cNvPr id="0" name=""/>
        <dsp:cNvSpPr/>
      </dsp:nvSpPr>
      <dsp:spPr>
        <a:xfrm>
          <a:off x="1047594" y="1386982"/>
          <a:ext cx="5948443" cy="494219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922041" rIns="227584" bIns="227584" numCol="1" spcCol="1270" anchor="t" anchorCtr="0">
          <a:noAutofit/>
        </a:bodyPr>
        <a:lstStyle/>
        <a:p>
          <a:pPr marL="228600" lvl="1" indent="-228600" algn="l" defTabSz="1111250">
            <a:lnSpc>
              <a:spcPct val="90000"/>
            </a:lnSpc>
            <a:spcBef>
              <a:spcPct val="0"/>
            </a:spcBef>
            <a:spcAft>
              <a:spcPct val="15000"/>
            </a:spcAft>
            <a:buChar char="•"/>
          </a:pPr>
          <a:r>
            <a:rPr lang="en-AU" sz="2500" kern="1200" dirty="0"/>
            <a:t>Document questions that you get asked. </a:t>
          </a:r>
        </a:p>
        <a:p>
          <a:pPr marL="228600" lvl="1" indent="-228600" algn="l" defTabSz="1111250">
            <a:lnSpc>
              <a:spcPct val="90000"/>
            </a:lnSpc>
            <a:spcBef>
              <a:spcPct val="0"/>
            </a:spcBef>
            <a:spcAft>
              <a:spcPct val="15000"/>
            </a:spcAft>
            <a:buChar char="•"/>
          </a:pPr>
          <a:r>
            <a:rPr lang="en-AU" sz="2500" kern="1200" dirty="0"/>
            <a:t>What things / themes are people discussing?</a:t>
          </a:r>
        </a:p>
        <a:p>
          <a:pPr marL="228600" lvl="1" indent="-228600" algn="l" defTabSz="1111250">
            <a:lnSpc>
              <a:spcPct val="90000"/>
            </a:lnSpc>
            <a:spcBef>
              <a:spcPct val="0"/>
            </a:spcBef>
            <a:spcAft>
              <a:spcPct val="15000"/>
            </a:spcAft>
            <a:buChar char="•"/>
          </a:pPr>
          <a:r>
            <a:rPr lang="en-AU" sz="2500" kern="1200" dirty="0"/>
            <a:t>What were people’s impressions on the placemaking initiative? What questions or comments do you get about plants and animals on the site?</a:t>
          </a:r>
        </a:p>
        <a:p>
          <a:pPr marL="228600" lvl="1" indent="-228600" algn="l" defTabSz="1111250">
            <a:lnSpc>
              <a:spcPct val="90000"/>
            </a:lnSpc>
            <a:spcBef>
              <a:spcPct val="0"/>
            </a:spcBef>
            <a:spcAft>
              <a:spcPct val="15000"/>
            </a:spcAft>
            <a:buChar char="•"/>
          </a:pPr>
          <a:r>
            <a:rPr lang="en-AU" sz="2500" kern="1200" dirty="0"/>
            <a:t>Is anyone asking for more information than is available?</a:t>
          </a:r>
        </a:p>
        <a:p>
          <a:pPr marL="228600" lvl="1" indent="-228600" algn="l" defTabSz="1111250">
            <a:lnSpc>
              <a:spcPct val="90000"/>
            </a:lnSpc>
            <a:spcBef>
              <a:spcPct val="0"/>
            </a:spcBef>
            <a:spcAft>
              <a:spcPct val="15000"/>
            </a:spcAft>
            <a:buChar char="•"/>
          </a:pPr>
          <a:endParaRPr lang="en-AU" sz="2500" kern="1200" dirty="0"/>
        </a:p>
      </dsp:txBody>
      <dsp:txXfrm>
        <a:off x="1047594" y="1386982"/>
        <a:ext cx="5948443" cy="4942193"/>
      </dsp:txXfrm>
    </dsp:sp>
    <dsp:sp modelId="{D6FABCDC-F4E8-4B55-84DF-68620A7DD3FC}">
      <dsp:nvSpPr>
        <dsp:cNvPr id="0" name=""/>
        <dsp:cNvSpPr/>
      </dsp:nvSpPr>
      <dsp:spPr>
        <a:xfrm>
          <a:off x="2130" y="6969"/>
          <a:ext cx="2090928" cy="2090928"/>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BDB09E-612E-8440-A0C1-CA7D7968F39B}" type="datetimeFigureOut">
              <a:rPr lang="en-US" smtClean="0"/>
              <a:t>11/11/2019</a:t>
            </a:fld>
            <a:endParaRPr lang="en-AU"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E12BE9-E369-CF4E-9D81-DD4FDE6A63DF}" type="slidenum">
              <a:rPr lang="en-AU" smtClean="0"/>
              <a:t>‹#›</a:t>
            </a:fld>
            <a:endParaRPr lang="en-AU" dirty="0"/>
          </a:p>
        </p:txBody>
      </p:sp>
    </p:spTree>
    <p:extLst>
      <p:ext uri="{BB962C8B-B14F-4D97-AF65-F5344CB8AC3E}">
        <p14:creationId xmlns:p14="http://schemas.microsoft.com/office/powerpoint/2010/main" val="32968679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E12BE9-E369-CF4E-9D81-DD4FDE6A63DF}" type="slidenum">
              <a:rPr lang="en-AU" smtClean="0"/>
              <a:t>3</a:t>
            </a:fld>
            <a:endParaRPr lang="en-AU" dirty="0"/>
          </a:p>
        </p:txBody>
      </p:sp>
    </p:spTree>
    <p:extLst>
      <p:ext uri="{BB962C8B-B14F-4D97-AF65-F5344CB8AC3E}">
        <p14:creationId xmlns:p14="http://schemas.microsoft.com/office/powerpoint/2010/main" val="439297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gather about people’s behaviour. When referring to people, we actually refer to a widely different groups of people – different age, gender, when it is relevant to be more specific and precise. Research shows that the presence of women serves as a barometer of safety – more women, the safer is a public space. In Bryant Park in the middle of Manhattan between Times Square and the Grand Central Terminal, the gender proportion is 52% women and 48% men.</a:t>
            </a:r>
          </a:p>
        </p:txBody>
      </p:sp>
      <p:sp>
        <p:nvSpPr>
          <p:cNvPr id="4" name="Slide Number Placeholder 3"/>
          <p:cNvSpPr>
            <a:spLocks noGrp="1"/>
          </p:cNvSpPr>
          <p:nvPr>
            <p:ph type="sldNum" sz="quarter" idx="10"/>
          </p:nvPr>
        </p:nvSpPr>
        <p:spPr/>
        <p:txBody>
          <a:bodyPr/>
          <a:lstStyle/>
          <a:p>
            <a:fld id="{B8649DAF-093F-4482-AA38-346E9A2DEE94}" type="slidenum">
              <a:rPr lang="en-ZA" smtClean="0"/>
              <a:t>15</a:t>
            </a:fld>
            <a:endParaRPr lang="en-ZA" dirty="0"/>
          </a:p>
        </p:txBody>
      </p:sp>
    </p:spTree>
    <p:extLst>
      <p:ext uri="{BB962C8B-B14F-4D97-AF65-F5344CB8AC3E}">
        <p14:creationId xmlns:p14="http://schemas.microsoft.com/office/powerpoint/2010/main" val="407900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microclimate, the local climate of the specific site, can heavily impact whether people stay there. For walking, people are okay to walk in sub-optimal wind, sun, shadow conditions. However, to encourage people to stay, a place needs higher level of climate quality. </a:t>
            </a:r>
          </a:p>
          <a:p>
            <a:endParaRPr lang="en-AU" dirty="0"/>
          </a:p>
        </p:txBody>
      </p:sp>
      <p:sp>
        <p:nvSpPr>
          <p:cNvPr id="4" name="Slide Number Placeholder 3"/>
          <p:cNvSpPr>
            <a:spLocks noGrp="1"/>
          </p:cNvSpPr>
          <p:nvPr>
            <p:ph type="sldNum" sz="quarter" idx="10"/>
          </p:nvPr>
        </p:nvSpPr>
        <p:spPr/>
        <p:txBody>
          <a:bodyPr/>
          <a:lstStyle/>
          <a:p>
            <a:fld id="{B8649DAF-093F-4482-AA38-346E9A2DEE94}" type="slidenum">
              <a:rPr lang="en-ZA" smtClean="0"/>
              <a:t>16</a:t>
            </a:fld>
            <a:endParaRPr lang="en-ZA" dirty="0"/>
          </a:p>
        </p:txBody>
      </p:sp>
    </p:spTree>
    <p:extLst>
      <p:ext uri="{BB962C8B-B14F-4D97-AF65-F5344CB8AC3E}">
        <p14:creationId xmlns:p14="http://schemas.microsoft.com/office/powerpoint/2010/main" val="2716509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 time dimension is essential to understanding public life. How long it takes a person to cover a certain distance, how long they sty in a certain place? How long the activity lasts?</a:t>
            </a:r>
          </a:p>
          <a:p>
            <a:endParaRPr lang="en-AU" dirty="0"/>
          </a:p>
        </p:txBody>
      </p:sp>
      <p:sp>
        <p:nvSpPr>
          <p:cNvPr id="4" name="Slide Number Placeholder 3"/>
          <p:cNvSpPr>
            <a:spLocks noGrp="1"/>
          </p:cNvSpPr>
          <p:nvPr>
            <p:ph type="sldNum" sz="quarter" idx="10"/>
          </p:nvPr>
        </p:nvSpPr>
        <p:spPr/>
        <p:txBody>
          <a:bodyPr/>
          <a:lstStyle/>
          <a:p>
            <a:fld id="{B8649DAF-093F-4482-AA38-346E9A2DEE94}" type="slidenum">
              <a:rPr lang="en-ZA" smtClean="0"/>
              <a:t>17</a:t>
            </a:fld>
            <a:endParaRPr lang="en-ZA" dirty="0"/>
          </a:p>
        </p:txBody>
      </p:sp>
    </p:spTree>
    <p:extLst>
      <p:ext uri="{BB962C8B-B14F-4D97-AF65-F5344CB8AC3E}">
        <p14:creationId xmlns:p14="http://schemas.microsoft.com/office/powerpoint/2010/main" val="2563137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dirty="0"/>
              <a:t>How many people are walking, how many are stationary?</a:t>
            </a:r>
          </a:p>
          <a:p>
            <a:r>
              <a:rPr lang="en-AU" sz="1000" dirty="0"/>
              <a:t>A public life study helped to determine use before and after improvements were made. The number of pedestrians rose by 62% after the street was converted into a pedestrian only zone. The number of stationary activities increased by 600%</a:t>
            </a:r>
          </a:p>
        </p:txBody>
      </p:sp>
      <p:sp>
        <p:nvSpPr>
          <p:cNvPr id="4" name="Slide Number Placeholder 3"/>
          <p:cNvSpPr>
            <a:spLocks noGrp="1"/>
          </p:cNvSpPr>
          <p:nvPr>
            <p:ph type="sldNum" sz="quarter" idx="10"/>
          </p:nvPr>
        </p:nvSpPr>
        <p:spPr/>
        <p:txBody>
          <a:bodyPr/>
          <a:lstStyle/>
          <a:p>
            <a:fld id="{B8649DAF-093F-4482-AA38-346E9A2DEE94}" type="slidenum">
              <a:rPr lang="en-ZA" smtClean="0"/>
              <a:t>18</a:t>
            </a:fld>
            <a:endParaRPr lang="en-ZA" dirty="0"/>
          </a:p>
        </p:txBody>
      </p:sp>
    </p:spTree>
    <p:extLst>
      <p:ext uri="{BB962C8B-B14F-4D97-AF65-F5344CB8AC3E}">
        <p14:creationId xmlns:p14="http://schemas.microsoft.com/office/powerpoint/2010/main" val="3898365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Integrating multiple functions into an alley can be easy with a little planning.  Thinking about maintenance schedules, commuting times, events and activities can help alleys become the true public amenities that they are for the city. </a:t>
            </a:r>
          </a:p>
          <a:p>
            <a:r>
              <a:rPr lang="en-US" sz="1000" dirty="0"/>
              <a:t>Alley can be very dynamic places, bringing many types of users together in one little strip of space, creating some very interesting corridors and nodes for the city.</a:t>
            </a:r>
          </a:p>
        </p:txBody>
      </p:sp>
      <p:sp>
        <p:nvSpPr>
          <p:cNvPr id="4" name="Slide Number Placeholder 3"/>
          <p:cNvSpPr>
            <a:spLocks noGrp="1"/>
          </p:cNvSpPr>
          <p:nvPr>
            <p:ph type="sldNum" sz="quarter" idx="5"/>
          </p:nvPr>
        </p:nvSpPr>
        <p:spPr/>
        <p:txBody>
          <a:bodyPr/>
          <a:lstStyle/>
          <a:p>
            <a:fld id="{B1E12BE9-E369-CF4E-9D81-DD4FDE6A63DF}" type="slidenum">
              <a:rPr lang="en-AU" smtClean="0"/>
              <a:t>24</a:t>
            </a:fld>
            <a:endParaRPr lang="en-AU" dirty="0"/>
          </a:p>
        </p:txBody>
      </p:sp>
    </p:spTree>
    <p:extLst>
      <p:ext uri="{BB962C8B-B14F-4D97-AF65-F5344CB8AC3E}">
        <p14:creationId xmlns:p14="http://schemas.microsoft.com/office/powerpoint/2010/main" val="963599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8649DAF-093F-4482-AA38-346E9A2DEE94}" type="slidenum">
              <a:rPr lang="en-ZA" smtClean="0"/>
              <a:t>4</a:t>
            </a:fld>
            <a:endParaRPr lang="en-ZA" dirty="0"/>
          </a:p>
        </p:txBody>
      </p:sp>
    </p:spTree>
    <p:extLst>
      <p:ext uri="{BB962C8B-B14F-4D97-AF65-F5344CB8AC3E}">
        <p14:creationId xmlns:p14="http://schemas.microsoft.com/office/powerpoint/2010/main" val="1686264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8649DAF-093F-4482-AA38-346E9A2DEE94}" type="slidenum">
              <a:rPr lang="en-ZA" smtClean="0"/>
              <a:t>5</a:t>
            </a:fld>
            <a:endParaRPr lang="en-ZA" dirty="0"/>
          </a:p>
        </p:txBody>
      </p:sp>
    </p:spTree>
    <p:extLst>
      <p:ext uri="{BB962C8B-B14F-4D97-AF65-F5344CB8AC3E}">
        <p14:creationId xmlns:p14="http://schemas.microsoft.com/office/powerpoint/2010/main" val="3150402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kern="1200" spc="14" dirty="0">
                <a:solidFill>
                  <a:schemeClr val="tx1"/>
                </a:solidFill>
                <a:latin typeface="+mn-lt"/>
                <a:ea typeface="+mn-ea"/>
                <a:cs typeface="Arial"/>
              </a:rPr>
              <a:t>Ci</a:t>
            </a:r>
            <a:r>
              <a:rPr lang="en-AU" sz="1000" kern="1200" dirty="0">
                <a:solidFill>
                  <a:schemeClr val="tx1"/>
                </a:solidFill>
                <a:latin typeface="+mn-lt"/>
                <a:ea typeface="+mn-ea"/>
                <a:cs typeface="Arial"/>
              </a:rPr>
              <a:t>t</a:t>
            </a:r>
            <a:r>
              <a:rPr lang="en-AU" sz="1000" kern="1200" spc="14" dirty="0">
                <a:solidFill>
                  <a:schemeClr val="tx1"/>
                </a:solidFill>
                <a:latin typeface="+mn-lt"/>
                <a:ea typeface="+mn-ea"/>
                <a:cs typeface="Arial"/>
              </a:rPr>
              <a:t>y</a:t>
            </a:r>
            <a:r>
              <a:rPr lang="en-AU" sz="1000" kern="1200" spc="-36" dirty="0">
                <a:solidFill>
                  <a:schemeClr val="tx1"/>
                </a:solidFill>
                <a:latin typeface="+mn-lt"/>
                <a:ea typeface="+mn-ea"/>
                <a:cs typeface="Arial"/>
              </a:rPr>
              <a:t>’</a:t>
            </a:r>
            <a:r>
              <a:rPr lang="en-AU" sz="1000" kern="1200" spc="14" dirty="0">
                <a:solidFill>
                  <a:schemeClr val="tx1"/>
                </a:solidFill>
                <a:latin typeface="+mn-lt"/>
                <a:ea typeface="+mn-ea"/>
                <a:cs typeface="Arial"/>
              </a:rPr>
              <a:t>s</a:t>
            </a:r>
            <a:r>
              <a:rPr lang="en-AU" sz="1000" kern="1200" spc="5" dirty="0">
                <a:solidFill>
                  <a:schemeClr val="tx1"/>
                </a:solidFill>
                <a:latin typeface="+mn-lt"/>
                <a:ea typeface="+mn-ea"/>
                <a:cs typeface="Arial"/>
              </a:rPr>
              <a:t> </a:t>
            </a:r>
            <a:r>
              <a:rPr lang="en-AU" sz="1000" kern="1200" spc="14" dirty="0">
                <a:solidFill>
                  <a:schemeClr val="tx1"/>
                </a:solidFill>
                <a:latin typeface="+mn-lt"/>
                <a:ea typeface="+mn-ea"/>
                <a:cs typeface="Arial"/>
              </a:rPr>
              <a:t>charac</a:t>
            </a:r>
            <a:r>
              <a:rPr lang="en-AU" sz="1000" kern="1200" dirty="0">
                <a:solidFill>
                  <a:schemeClr val="tx1"/>
                </a:solidFill>
                <a:latin typeface="+mn-lt"/>
                <a:ea typeface="+mn-ea"/>
                <a:cs typeface="Arial"/>
              </a:rPr>
              <a:t>t</a:t>
            </a:r>
            <a:r>
              <a:rPr lang="en-AU" sz="1000" kern="1200" spc="14" dirty="0">
                <a:solidFill>
                  <a:schemeClr val="tx1"/>
                </a:solidFill>
                <a:latin typeface="+mn-lt"/>
                <a:ea typeface="+mn-ea"/>
                <a:cs typeface="Arial"/>
              </a:rPr>
              <a:t>er</a:t>
            </a:r>
            <a:r>
              <a:rPr lang="en-AU" sz="1000" kern="1200" spc="5" dirty="0">
                <a:solidFill>
                  <a:schemeClr val="tx1"/>
                </a:solidFill>
                <a:latin typeface="+mn-lt"/>
                <a:ea typeface="+mn-ea"/>
                <a:cs typeface="Arial"/>
              </a:rPr>
              <a:t> </a:t>
            </a:r>
            <a:r>
              <a:rPr lang="en-AU" sz="1000" kern="1200" spc="9" dirty="0">
                <a:solidFill>
                  <a:schemeClr val="tx1"/>
                </a:solidFill>
                <a:latin typeface="+mn-lt"/>
                <a:ea typeface="+mn-ea"/>
                <a:cs typeface="Arial"/>
              </a:rPr>
              <a:t>is</a:t>
            </a:r>
            <a:r>
              <a:rPr lang="en-AU" sz="1000" kern="1200" spc="5" dirty="0">
                <a:solidFill>
                  <a:schemeClr val="tx1"/>
                </a:solidFill>
                <a:latin typeface="+mn-lt"/>
                <a:ea typeface="+mn-ea"/>
                <a:cs typeface="Arial"/>
              </a:rPr>
              <a:t> </a:t>
            </a:r>
            <a:r>
              <a:rPr lang="en-AU" sz="1000" kern="1200" dirty="0">
                <a:solidFill>
                  <a:schemeClr val="tx1"/>
                </a:solidFill>
                <a:latin typeface="+mn-lt"/>
                <a:ea typeface="+mn-ea"/>
                <a:cs typeface="Arial"/>
              </a:rPr>
              <a:t>t</a:t>
            </a:r>
            <a:r>
              <a:rPr lang="en-AU" sz="1000" kern="1200" spc="14" dirty="0">
                <a:solidFill>
                  <a:schemeClr val="tx1"/>
                </a:solidFill>
                <a:latin typeface="+mn-lt"/>
                <a:ea typeface="+mn-ea"/>
                <a:cs typeface="Arial"/>
              </a:rPr>
              <a:t>he</a:t>
            </a:r>
            <a:r>
              <a:rPr lang="en-AU" sz="1000" kern="1200" spc="5" dirty="0">
                <a:solidFill>
                  <a:schemeClr val="tx1"/>
                </a:solidFill>
                <a:latin typeface="+mn-lt"/>
                <a:ea typeface="+mn-ea"/>
                <a:cs typeface="Arial"/>
              </a:rPr>
              <a:t> </a:t>
            </a:r>
            <a:r>
              <a:rPr lang="en-AU" sz="1000" kern="1200" spc="14" dirty="0">
                <a:solidFill>
                  <a:schemeClr val="tx1"/>
                </a:solidFill>
                <a:latin typeface="+mn-lt"/>
                <a:ea typeface="+mn-ea"/>
                <a:cs typeface="Arial"/>
              </a:rPr>
              <a:t>ou</a:t>
            </a:r>
            <a:r>
              <a:rPr lang="en-AU" sz="1000" kern="1200" dirty="0">
                <a:solidFill>
                  <a:schemeClr val="tx1"/>
                </a:solidFill>
                <a:latin typeface="+mn-lt"/>
                <a:ea typeface="+mn-ea"/>
                <a:cs typeface="Arial"/>
              </a:rPr>
              <a:t>t</a:t>
            </a:r>
            <a:r>
              <a:rPr lang="en-AU" sz="1000" kern="1200" spc="18" dirty="0">
                <a:solidFill>
                  <a:schemeClr val="tx1"/>
                </a:solidFill>
                <a:latin typeface="+mn-lt"/>
                <a:ea typeface="+mn-ea"/>
                <a:cs typeface="Arial"/>
              </a:rPr>
              <a:t>come</a:t>
            </a:r>
            <a:r>
              <a:rPr lang="en-AU" sz="1000" kern="1200" spc="5" dirty="0">
                <a:solidFill>
                  <a:schemeClr val="tx1"/>
                </a:solidFill>
                <a:latin typeface="+mn-lt"/>
                <a:ea typeface="+mn-ea"/>
                <a:cs typeface="Arial"/>
              </a:rPr>
              <a:t> </a:t>
            </a:r>
            <a:r>
              <a:rPr lang="en-AU" sz="1000" kern="1200" spc="9" dirty="0">
                <a:solidFill>
                  <a:schemeClr val="tx1"/>
                </a:solidFill>
                <a:latin typeface="+mn-lt"/>
                <a:ea typeface="+mn-ea"/>
                <a:cs typeface="Arial"/>
              </a:rPr>
              <a:t>of</a:t>
            </a:r>
            <a:r>
              <a:rPr lang="en-AU" sz="1000" kern="1200" spc="5" dirty="0">
                <a:solidFill>
                  <a:schemeClr val="tx1"/>
                </a:solidFill>
                <a:latin typeface="+mn-lt"/>
                <a:ea typeface="+mn-ea"/>
                <a:cs typeface="Arial"/>
              </a:rPr>
              <a:t> </a:t>
            </a:r>
            <a:r>
              <a:rPr lang="en-AU" sz="1000" kern="1200" spc="14" dirty="0">
                <a:solidFill>
                  <a:schemeClr val="tx1"/>
                </a:solidFill>
                <a:latin typeface="+mn-lt"/>
                <a:ea typeface="+mn-ea"/>
                <a:cs typeface="Arial"/>
              </a:rPr>
              <a:t>a range</a:t>
            </a:r>
            <a:r>
              <a:rPr lang="en-AU" sz="1000" kern="1200" spc="5" dirty="0">
                <a:solidFill>
                  <a:schemeClr val="tx1"/>
                </a:solidFill>
                <a:latin typeface="+mn-lt"/>
                <a:ea typeface="+mn-ea"/>
                <a:cs typeface="Arial"/>
              </a:rPr>
              <a:t> </a:t>
            </a:r>
            <a:r>
              <a:rPr lang="en-AU" sz="1000" kern="1200" spc="9" dirty="0">
                <a:solidFill>
                  <a:schemeClr val="tx1"/>
                </a:solidFill>
                <a:latin typeface="+mn-lt"/>
                <a:ea typeface="+mn-ea"/>
                <a:cs typeface="Arial"/>
              </a:rPr>
              <a:t>of in</a:t>
            </a:r>
            <a:r>
              <a:rPr lang="en-AU" sz="1000" kern="1200" dirty="0">
                <a:solidFill>
                  <a:schemeClr val="tx1"/>
                </a:solidFill>
                <a:latin typeface="+mn-lt"/>
                <a:ea typeface="+mn-ea"/>
                <a:cs typeface="Arial"/>
              </a:rPr>
              <a:t>t</a:t>
            </a:r>
            <a:r>
              <a:rPr lang="en-AU" sz="1000" kern="1200" spc="14" dirty="0">
                <a:solidFill>
                  <a:schemeClr val="tx1"/>
                </a:solidFill>
                <a:latin typeface="+mn-lt"/>
                <a:ea typeface="+mn-ea"/>
                <a:cs typeface="Arial"/>
              </a:rPr>
              <a:t>erac</a:t>
            </a:r>
            <a:r>
              <a:rPr lang="en-AU" sz="1000" kern="1200" dirty="0">
                <a:solidFill>
                  <a:schemeClr val="tx1"/>
                </a:solidFill>
                <a:latin typeface="+mn-lt"/>
                <a:ea typeface="+mn-ea"/>
                <a:cs typeface="Arial"/>
              </a:rPr>
              <a:t>t</a:t>
            </a:r>
            <a:r>
              <a:rPr lang="en-AU" sz="1000" kern="1200" spc="9" dirty="0">
                <a:solidFill>
                  <a:schemeClr val="tx1"/>
                </a:solidFill>
                <a:latin typeface="+mn-lt"/>
                <a:ea typeface="+mn-ea"/>
                <a:cs typeface="Arial"/>
              </a:rPr>
              <a:t>ions,</a:t>
            </a:r>
            <a:r>
              <a:rPr lang="en-AU" sz="1000" kern="1200" spc="5" dirty="0">
                <a:solidFill>
                  <a:schemeClr val="tx1"/>
                </a:solidFill>
                <a:latin typeface="+mn-lt"/>
                <a:ea typeface="+mn-ea"/>
                <a:cs typeface="Arial"/>
              </a:rPr>
              <a:t> </a:t>
            </a:r>
            <a:r>
              <a:rPr lang="en-AU" sz="1000" kern="1200" dirty="0">
                <a:solidFill>
                  <a:schemeClr val="tx1"/>
                </a:solidFill>
                <a:latin typeface="+mn-lt"/>
                <a:ea typeface="+mn-ea"/>
                <a:cs typeface="Arial"/>
              </a:rPr>
              <a:t>t</a:t>
            </a:r>
            <a:r>
              <a:rPr lang="en-AU" sz="1000" kern="1200" spc="9" dirty="0">
                <a:solidFill>
                  <a:schemeClr val="tx1"/>
                </a:solidFill>
                <a:latin typeface="+mn-lt"/>
                <a:ea typeface="+mn-ea"/>
                <a:cs typeface="Arial"/>
              </a:rPr>
              <a:t>riggers</a:t>
            </a:r>
            <a:r>
              <a:rPr lang="en-AU" sz="1000" kern="1200" spc="5" dirty="0">
                <a:solidFill>
                  <a:schemeClr val="tx1"/>
                </a:solidFill>
                <a:latin typeface="+mn-lt"/>
                <a:ea typeface="+mn-ea"/>
                <a:cs typeface="Arial"/>
              </a:rPr>
              <a:t> </a:t>
            </a:r>
            <a:r>
              <a:rPr lang="en-AU" sz="1000" kern="1200" spc="14" dirty="0">
                <a:solidFill>
                  <a:schemeClr val="tx1"/>
                </a:solidFill>
                <a:latin typeface="+mn-lt"/>
                <a:ea typeface="+mn-ea"/>
                <a:cs typeface="Arial"/>
              </a:rPr>
              <a:t>or</a:t>
            </a:r>
            <a:r>
              <a:rPr lang="en-AU" sz="1000" kern="1200" spc="9" dirty="0">
                <a:solidFill>
                  <a:schemeClr val="tx1"/>
                </a:solidFill>
                <a:latin typeface="+mn-lt"/>
                <a:ea typeface="+mn-ea"/>
                <a:cs typeface="Arial"/>
              </a:rPr>
              <a:t> s</a:t>
            </a:r>
            <a:r>
              <a:rPr lang="en-AU" sz="1000" kern="1200" dirty="0">
                <a:solidFill>
                  <a:schemeClr val="tx1"/>
                </a:solidFill>
                <a:latin typeface="+mn-lt"/>
                <a:ea typeface="+mn-ea"/>
                <a:cs typeface="Arial"/>
              </a:rPr>
              <a:t>t</a:t>
            </a:r>
            <a:r>
              <a:rPr lang="en-AU" sz="1000" kern="1200" spc="14" dirty="0">
                <a:solidFill>
                  <a:schemeClr val="tx1"/>
                </a:solidFill>
                <a:latin typeface="+mn-lt"/>
                <a:ea typeface="+mn-ea"/>
                <a:cs typeface="Arial"/>
              </a:rPr>
              <a:t>ruc</a:t>
            </a:r>
            <a:r>
              <a:rPr lang="en-AU" sz="1000" kern="1200" dirty="0">
                <a:solidFill>
                  <a:schemeClr val="tx1"/>
                </a:solidFill>
                <a:latin typeface="+mn-lt"/>
                <a:ea typeface="+mn-ea"/>
                <a:cs typeface="Arial"/>
              </a:rPr>
              <a:t>t</a:t>
            </a:r>
            <a:r>
              <a:rPr lang="en-AU" sz="1000" kern="1200" spc="9" dirty="0">
                <a:solidFill>
                  <a:schemeClr val="tx1"/>
                </a:solidFill>
                <a:latin typeface="+mn-lt"/>
                <a:ea typeface="+mn-ea"/>
                <a:cs typeface="Arial"/>
              </a:rPr>
              <a:t>ural</a:t>
            </a:r>
            <a:r>
              <a:rPr lang="en-AU" sz="1000" kern="1200" spc="5" dirty="0">
                <a:solidFill>
                  <a:schemeClr val="tx1"/>
                </a:solidFill>
                <a:latin typeface="+mn-lt"/>
                <a:ea typeface="+mn-ea"/>
                <a:cs typeface="Arial"/>
              </a:rPr>
              <a:t> </a:t>
            </a:r>
            <a:r>
              <a:rPr lang="en-AU" sz="1000" kern="1200" dirty="0">
                <a:solidFill>
                  <a:schemeClr val="tx1"/>
                </a:solidFill>
                <a:latin typeface="+mn-lt"/>
                <a:ea typeface="+mn-ea"/>
                <a:cs typeface="Arial"/>
              </a:rPr>
              <a:t>f</a:t>
            </a:r>
            <a:r>
              <a:rPr lang="en-AU" sz="1000" kern="1200" spc="14" dirty="0">
                <a:solidFill>
                  <a:schemeClr val="tx1"/>
                </a:solidFill>
                <a:latin typeface="+mn-lt"/>
                <a:ea typeface="+mn-ea"/>
                <a:cs typeface="Arial"/>
              </a:rPr>
              <a:t>orces opera</a:t>
            </a:r>
            <a:r>
              <a:rPr lang="en-AU" sz="1000" kern="1200" dirty="0">
                <a:solidFill>
                  <a:schemeClr val="tx1"/>
                </a:solidFill>
                <a:latin typeface="+mn-lt"/>
                <a:ea typeface="+mn-ea"/>
                <a:cs typeface="Arial"/>
              </a:rPr>
              <a:t>t</a:t>
            </a:r>
            <a:r>
              <a:rPr lang="en-AU" sz="1000" kern="1200" spc="14" dirty="0">
                <a:solidFill>
                  <a:schemeClr val="tx1"/>
                </a:solidFill>
                <a:latin typeface="+mn-lt"/>
                <a:ea typeface="+mn-ea"/>
                <a:cs typeface="Arial"/>
              </a:rPr>
              <a:t>ing</a:t>
            </a:r>
            <a:r>
              <a:rPr lang="en-AU" sz="1000" kern="1200" spc="5" dirty="0">
                <a:solidFill>
                  <a:schemeClr val="tx1"/>
                </a:solidFill>
                <a:latin typeface="+mn-lt"/>
                <a:ea typeface="+mn-ea"/>
                <a:cs typeface="Arial"/>
              </a:rPr>
              <a:t> </a:t>
            </a:r>
            <a:r>
              <a:rPr lang="en-AU" sz="1000" kern="1200" spc="9" dirty="0">
                <a:solidFill>
                  <a:schemeClr val="tx1"/>
                </a:solidFill>
                <a:latin typeface="+mn-lt"/>
                <a:ea typeface="+mn-ea"/>
                <a:cs typeface="Arial"/>
              </a:rPr>
              <a:t>at various</a:t>
            </a:r>
            <a:r>
              <a:rPr lang="en-AU" sz="1000" kern="1200" spc="5" dirty="0">
                <a:solidFill>
                  <a:schemeClr val="tx1"/>
                </a:solidFill>
                <a:latin typeface="+mn-lt"/>
                <a:ea typeface="+mn-ea"/>
                <a:cs typeface="Arial"/>
              </a:rPr>
              <a:t> </a:t>
            </a:r>
            <a:r>
              <a:rPr lang="en-AU" sz="1000" kern="1200" spc="18" dirty="0">
                <a:solidFill>
                  <a:schemeClr val="tx1"/>
                </a:solidFill>
                <a:latin typeface="+mn-lt"/>
                <a:ea typeface="+mn-ea"/>
                <a:cs typeface="Arial"/>
              </a:rPr>
              <a:t>SCALES</a:t>
            </a:r>
            <a:r>
              <a:rPr lang="en-AU" sz="1000" kern="1200" spc="9" dirty="0">
                <a:solidFill>
                  <a:schemeClr val="tx1"/>
                </a:solidFill>
                <a:latin typeface="+mn-lt"/>
                <a:ea typeface="+mn-ea"/>
                <a:cs typeface="Arial"/>
              </a:rPr>
              <a:t> (e</a:t>
            </a:r>
            <a:r>
              <a:rPr lang="en-AU" sz="1000" kern="1200" dirty="0">
                <a:solidFill>
                  <a:schemeClr val="tx1"/>
                </a:solidFill>
                <a:latin typeface="+mn-lt"/>
                <a:ea typeface="+mn-ea"/>
                <a:cs typeface="Arial"/>
              </a:rPr>
              <a:t>.</a:t>
            </a:r>
            <a:r>
              <a:rPr lang="en-AU" sz="1000" kern="1200" spc="9" dirty="0">
                <a:solidFill>
                  <a:schemeClr val="tx1"/>
                </a:solidFill>
                <a:latin typeface="+mn-lt"/>
                <a:ea typeface="+mn-ea"/>
                <a:cs typeface="Arial"/>
              </a:rPr>
              <a:t>g.</a:t>
            </a:r>
            <a:r>
              <a:rPr lang="en-AU" sz="1000" kern="1200" spc="5" dirty="0">
                <a:solidFill>
                  <a:schemeClr val="tx1"/>
                </a:solidFill>
                <a:latin typeface="+mn-lt"/>
                <a:ea typeface="+mn-ea"/>
                <a:cs typeface="Arial"/>
              </a:rPr>
              <a:t> </a:t>
            </a:r>
            <a:r>
              <a:rPr lang="en-AU" sz="1000" kern="1200" spc="9" dirty="0">
                <a:solidFill>
                  <a:schemeClr val="tx1"/>
                </a:solidFill>
                <a:latin typeface="+mn-lt"/>
                <a:ea typeface="+mn-ea"/>
                <a:cs typeface="Arial"/>
              </a:rPr>
              <a:t>global-local)</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0" i="0" kern="1200" dirty="0">
                <a:solidFill>
                  <a:schemeClr val="tx1"/>
                </a:solidFill>
                <a:effectLst/>
                <a:latin typeface="+mn-lt"/>
                <a:ea typeface="+mn-ea"/>
                <a:cs typeface="+mn-cs"/>
              </a:rPr>
              <a:t>many European and American cities and towns experienced economic, social and spatial structural change. Globalization of culture and economy, increased mobility, de-industrialization and the growing importance of service sectors have transformed urban and regional economies into post-industrial knowledge-based economies. Corresponding to these structural changes, the construction of place is a characteristic of urban transformation, as cities shift from being centres of production to centres of consumption (Pacione 2005). Moreover, urban development also faces challenges from processes of global warming and climate change, and the local implications that follow</a:t>
            </a:r>
            <a:endParaRPr lang="en-AU" sz="1000" kern="1200" dirty="0">
              <a:solidFill>
                <a:schemeClr val="tx1"/>
              </a:solidFill>
              <a:latin typeface="+mn-lt"/>
              <a:ea typeface="+mn-ea"/>
              <a:cs typeface="Arial"/>
            </a:endParaRPr>
          </a:p>
        </p:txBody>
      </p:sp>
      <p:sp>
        <p:nvSpPr>
          <p:cNvPr id="4" name="Slide Number Placeholder 3"/>
          <p:cNvSpPr>
            <a:spLocks noGrp="1"/>
          </p:cNvSpPr>
          <p:nvPr>
            <p:ph type="sldNum" sz="quarter" idx="10"/>
          </p:nvPr>
        </p:nvSpPr>
        <p:spPr/>
        <p:txBody>
          <a:bodyPr/>
          <a:lstStyle/>
          <a:p>
            <a:fld id="{B68D2766-C49B-4C1A-9FEE-6F146754B02B}" type="slidenum">
              <a:rPr lang="en-US" smtClean="0"/>
              <a:t>6</a:t>
            </a:fld>
            <a:endParaRPr lang="en-US" dirty="0"/>
          </a:p>
        </p:txBody>
      </p:sp>
    </p:spTree>
    <p:extLst>
      <p:ext uri="{BB962C8B-B14F-4D97-AF65-F5344CB8AC3E}">
        <p14:creationId xmlns:p14="http://schemas.microsoft.com/office/powerpoint/2010/main" val="1127939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strike="noStrike" kern="1200" dirty="0">
                <a:solidFill>
                  <a:schemeClr val="tx1"/>
                </a:solidFill>
                <a:effectLst/>
                <a:latin typeface="+mn-lt"/>
                <a:ea typeface="+mn-ea"/>
                <a:cs typeface="+mn-cs"/>
              </a:rPr>
              <a:t>Listening has long been in the foreground of sound arts practice. In 1966, sound art pioneer Max Neuhaus stamped the word “LISTEN” onto the hands of participating audiences and took them on a walk around Manhatten, listening to industrial rumblings, buzzings of Puerto Rican street life and lastly, a percussion performance</a:t>
            </a:r>
            <a:endParaRPr lang="en-US" dirty="0"/>
          </a:p>
        </p:txBody>
      </p:sp>
      <p:sp>
        <p:nvSpPr>
          <p:cNvPr id="4" name="Slide Number Placeholder 3"/>
          <p:cNvSpPr>
            <a:spLocks noGrp="1"/>
          </p:cNvSpPr>
          <p:nvPr>
            <p:ph type="sldNum" sz="quarter" idx="5"/>
          </p:nvPr>
        </p:nvSpPr>
        <p:spPr/>
        <p:txBody>
          <a:bodyPr/>
          <a:lstStyle/>
          <a:p>
            <a:fld id="{B1E12BE9-E369-CF4E-9D81-DD4FDE6A63DF}" type="slidenum">
              <a:rPr lang="en-AU" smtClean="0"/>
              <a:t>7</a:t>
            </a:fld>
            <a:endParaRPr lang="en-AU" dirty="0"/>
          </a:p>
        </p:txBody>
      </p:sp>
    </p:spTree>
    <p:extLst>
      <p:ext uri="{BB962C8B-B14F-4D97-AF65-F5344CB8AC3E}">
        <p14:creationId xmlns:p14="http://schemas.microsoft.com/office/powerpoint/2010/main" val="1446301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The Power of 10+</a:t>
            </a:r>
            <a:r>
              <a:rPr lang="en-US" sz="1200" b="0" i="0" u="none" strike="noStrike" kern="1200" dirty="0">
                <a:solidFill>
                  <a:schemeClr val="tx1"/>
                </a:solidFill>
                <a:effectLst/>
                <a:latin typeface="+mn-lt"/>
                <a:ea typeface="+mn-ea"/>
                <a:cs typeface="+mn-cs"/>
              </a:rPr>
              <a:t> is a concept PPS developed to evaluate and facilitate Placemaking at multiple city scales. It is a powerful tool for generating constructive conversations to identify targeted Placemaking efforts. Cities succeed or fail at the human scale - the </a:t>
            </a:r>
            <a:r>
              <a:rPr lang="en-US" sz="1200" b="0" i="1" u="none" strike="noStrike" kern="1200" dirty="0">
                <a:solidFill>
                  <a:schemeClr val="tx1"/>
                </a:solidFill>
                <a:effectLst/>
                <a:latin typeface="+mn-lt"/>
                <a:ea typeface="+mn-ea"/>
                <a:cs typeface="+mn-cs"/>
              </a:rPr>
              <a:t>place</a:t>
            </a:r>
            <a:r>
              <a:rPr lang="en-US" sz="1200" b="0" i="0" u="none" strike="noStrike" kern="1200" dirty="0">
                <a:solidFill>
                  <a:schemeClr val="tx1"/>
                </a:solidFill>
                <a:effectLst/>
                <a:latin typeface="+mn-lt"/>
                <a:ea typeface="+mn-ea"/>
                <a:cs typeface="+mn-cs"/>
              </a:rPr>
              <a:t> scale - and this scale is often overlooked. The Power of 10+ shows how paying attention to the human experience when building a city's destinations and districts can have immediate and widespread impacts.</a:t>
            </a:r>
            <a:endParaRPr lang="en-US" dirty="0"/>
          </a:p>
        </p:txBody>
      </p:sp>
      <p:sp>
        <p:nvSpPr>
          <p:cNvPr id="4" name="Slide Number Placeholder 3"/>
          <p:cNvSpPr>
            <a:spLocks noGrp="1"/>
          </p:cNvSpPr>
          <p:nvPr>
            <p:ph type="sldNum" sz="quarter" idx="5"/>
          </p:nvPr>
        </p:nvSpPr>
        <p:spPr/>
        <p:txBody>
          <a:bodyPr/>
          <a:lstStyle/>
          <a:p>
            <a:fld id="{B1E12BE9-E369-CF4E-9D81-DD4FDE6A63DF}" type="slidenum">
              <a:rPr lang="en-AU" smtClean="0"/>
              <a:t>10</a:t>
            </a:fld>
            <a:endParaRPr lang="en-AU" dirty="0"/>
          </a:p>
        </p:txBody>
      </p:sp>
    </p:spTree>
    <p:extLst>
      <p:ext uri="{BB962C8B-B14F-4D97-AF65-F5344CB8AC3E}">
        <p14:creationId xmlns:p14="http://schemas.microsoft.com/office/powerpoint/2010/main" val="467173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dirty="0">
                <a:solidFill>
                  <a:schemeClr val="tx1">
                    <a:lumMod val="75000"/>
                    <a:lumOff val="25000"/>
                  </a:schemeClr>
                </a:solidFill>
                <a:latin typeface="+mn-lt"/>
              </a:rPr>
              <a:t>“Observation is “to watch or study someone or something with care and attention in order to discover something.”</a:t>
            </a:r>
          </a:p>
          <a:p>
            <a:r>
              <a:rPr lang="en-AU" sz="1000" dirty="0">
                <a:latin typeface="+mn-lt"/>
              </a:rPr>
              <a:t>Anyone who decides to study life in the city will quickly realise that you have to be systematic in order to get useful knowledge from the complex confusion of life in public space.</a:t>
            </a:r>
          </a:p>
          <a:p>
            <a:endParaRPr lang="en-US" sz="1000" dirty="0">
              <a:latin typeface="+mn-lt"/>
            </a:endParaRPr>
          </a:p>
          <a:p>
            <a:r>
              <a:rPr lang="en-US" sz="1000" dirty="0">
                <a:latin typeface="+mn-lt"/>
              </a:rPr>
              <a:t>William Hollingsworth an urbanist and people-watcher. </a:t>
            </a:r>
          </a:p>
          <a:p>
            <a:r>
              <a:rPr lang="en-US" sz="1000" dirty="0">
                <a:latin typeface="+mn-lt"/>
              </a:rPr>
              <a:t>Whyte studied human behaviours in urban settings. </a:t>
            </a:r>
          </a:p>
          <a:p>
            <a:r>
              <a:rPr lang="en-US" sz="1000" dirty="0">
                <a:latin typeface="+mn-lt"/>
              </a:rPr>
              <a:t>He published several books on the topic, including The Social Life of Small Urban Spaces</a:t>
            </a:r>
          </a:p>
          <a:p>
            <a:r>
              <a:rPr lang="en-US" sz="1000" dirty="0">
                <a:latin typeface="+mn-lt"/>
              </a:rPr>
              <a:t>He used direct observation to describe behaviors in urban settings</a:t>
            </a:r>
          </a:p>
          <a:p>
            <a:r>
              <a:rPr lang="en-US" sz="1000" dirty="0">
                <a:latin typeface="+mn-lt"/>
              </a:rPr>
              <a:t>With research assistants wielding still cameras, movie cameras, and notebooks, Whyte described the substance of urban public life in an objective and measurable way. </a:t>
            </a:r>
          </a:p>
          <a:p>
            <a:r>
              <a:rPr lang="en-US" sz="1000" dirty="0">
                <a:latin typeface="+mn-lt"/>
              </a:rPr>
              <a:t>This has culminated in a book called the "Street Life Project", an ongoing study of pedestrian behavior and city dynamics.</a:t>
            </a:r>
            <a:endParaRPr lang="en-AU" sz="1000" dirty="0">
              <a:latin typeface="+mn-lt"/>
            </a:endParaRPr>
          </a:p>
          <a:p>
            <a:endParaRPr lang="en-AU" sz="1000" dirty="0">
              <a:latin typeface="+mn-lt"/>
            </a:endParaRPr>
          </a:p>
        </p:txBody>
      </p:sp>
      <p:sp>
        <p:nvSpPr>
          <p:cNvPr id="4" name="Slide Number Placeholder 3"/>
          <p:cNvSpPr>
            <a:spLocks noGrp="1"/>
          </p:cNvSpPr>
          <p:nvPr>
            <p:ph type="sldNum" sz="quarter" idx="10"/>
          </p:nvPr>
        </p:nvSpPr>
        <p:spPr/>
        <p:txBody>
          <a:bodyPr/>
          <a:lstStyle/>
          <a:p>
            <a:fld id="{B8649DAF-093F-4482-AA38-346E9A2DEE94}" type="slidenum">
              <a:rPr lang="en-ZA" smtClean="0"/>
              <a:t>12</a:t>
            </a:fld>
            <a:endParaRPr lang="en-ZA" dirty="0"/>
          </a:p>
        </p:txBody>
      </p:sp>
    </p:spTree>
    <p:extLst>
      <p:ext uri="{BB962C8B-B14F-4D97-AF65-F5344CB8AC3E}">
        <p14:creationId xmlns:p14="http://schemas.microsoft.com/office/powerpoint/2010/main" val="2206621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Sidewalk ballet is rendered as brief scenes in which public life unfolds like a ballet involving a bench in inner Copenhagen. </a:t>
            </a:r>
          </a:p>
          <a:p>
            <a:r>
              <a:rPr lang="en-AU" dirty="0"/>
              <a:t>The study of the nuances of bench use originated from an article by Jan Gehl “People on Foot” from 1968.</a:t>
            </a:r>
          </a:p>
        </p:txBody>
      </p:sp>
      <p:sp>
        <p:nvSpPr>
          <p:cNvPr id="4" name="Slide Number Placeholder 3"/>
          <p:cNvSpPr>
            <a:spLocks noGrp="1"/>
          </p:cNvSpPr>
          <p:nvPr>
            <p:ph type="sldNum" sz="quarter" idx="10"/>
          </p:nvPr>
        </p:nvSpPr>
        <p:spPr/>
        <p:txBody>
          <a:bodyPr/>
          <a:lstStyle/>
          <a:p>
            <a:fld id="{B8649DAF-093F-4482-AA38-346E9A2DEE94}" type="slidenum">
              <a:rPr lang="en-ZA" smtClean="0"/>
              <a:t>13</a:t>
            </a:fld>
            <a:endParaRPr lang="en-ZA" dirty="0"/>
          </a:p>
        </p:txBody>
      </p:sp>
    </p:spTree>
    <p:extLst>
      <p:ext uri="{BB962C8B-B14F-4D97-AF65-F5344CB8AC3E}">
        <p14:creationId xmlns:p14="http://schemas.microsoft.com/office/powerpoint/2010/main" val="732135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E12BE9-E369-CF4E-9D81-DD4FDE6A63DF}" type="slidenum">
              <a:rPr lang="en-AU" smtClean="0"/>
              <a:t>14</a:t>
            </a:fld>
            <a:endParaRPr lang="en-AU" dirty="0"/>
          </a:p>
        </p:txBody>
      </p:sp>
    </p:spTree>
    <p:extLst>
      <p:ext uri="{BB962C8B-B14F-4D97-AF65-F5344CB8AC3E}">
        <p14:creationId xmlns:p14="http://schemas.microsoft.com/office/powerpoint/2010/main" val="24796222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39E630D-D64A-46DE-8C76-BC2AE565400E}"/>
              </a:ext>
            </a:extLst>
          </p:cNvPr>
          <p:cNvGrpSpPr/>
          <p:nvPr userDrawn="1"/>
        </p:nvGrpSpPr>
        <p:grpSpPr>
          <a:xfrm>
            <a:off x="-1" y="0"/>
            <a:ext cx="12192002" cy="6858000"/>
            <a:chOff x="-1" y="0"/>
            <a:chExt cx="12192002" cy="6858000"/>
          </a:xfrm>
        </p:grpSpPr>
        <p:sp>
          <p:nvSpPr>
            <p:cNvPr id="10" name="Rectangle 9">
              <a:extLst>
                <a:ext uri="{FF2B5EF4-FFF2-40B4-BE49-F238E27FC236}">
                  <a16:creationId xmlns:a16="http://schemas.microsoft.com/office/drawing/2014/main" id="{C43CBD5F-70E2-4ADE-80D0-2A9AE2379C8F}"/>
                </a:ext>
              </a:extLst>
            </p:cNvPr>
            <p:cNvSpPr/>
            <p:nvPr userDrawn="1"/>
          </p:nvSpPr>
          <p:spPr>
            <a:xfrm>
              <a:off x="-1" y="5652655"/>
              <a:ext cx="12192002" cy="12053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7" name="Google Shape;84;p13" descr="cover.jpg">
              <a:extLst>
                <a:ext uri="{FF2B5EF4-FFF2-40B4-BE49-F238E27FC236}">
                  <a16:creationId xmlns:a16="http://schemas.microsoft.com/office/drawing/2014/main" id="{7D84DA2C-238D-40EB-B424-E4B7C7AB5972}"/>
                </a:ext>
              </a:extLst>
            </p:cNvPr>
            <p:cNvPicPr preferRelativeResize="0"/>
            <p:nvPr userDrawn="1"/>
          </p:nvPicPr>
          <p:blipFill rotWithShape="1">
            <a:blip r:embed="rId2">
              <a:alphaModFix/>
            </a:blip>
            <a:srcRect t="6770" b="1"/>
            <a:stretch/>
          </p:blipFill>
          <p:spPr>
            <a:xfrm>
              <a:off x="-1" y="0"/>
              <a:ext cx="12192001" cy="6393591"/>
            </a:xfrm>
            <a:prstGeom prst="rect">
              <a:avLst/>
            </a:prstGeom>
            <a:noFill/>
            <a:ln>
              <a:noFill/>
            </a:ln>
          </p:spPr>
        </p:pic>
      </p:grpSp>
      <p:sp>
        <p:nvSpPr>
          <p:cNvPr id="2" name="Title 1">
            <a:extLst>
              <a:ext uri="{FF2B5EF4-FFF2-40B4-BE49-F238E27FC236}">
                <a16:creationId xmlns:a16="http://schemas.microsoft.com/office/drawing/2014/main" id="{934E19E8-757A-4969-9027-0BD4063EEC74}"/>
              </a:ext>
            </a:extLst>
          </p:cNvPr>
          <p:cNvSpPr>
            <a:spLocks noGrp="1"/>
          </p:cNvSpPr>
          <p:nvPr>
            <p:ph type="ctrTitle"/>
          </p:nvPr>
        </p:nvSpPr>
        <p:spPr>
          <a:xfrm>
            <a:off x="845127" y="4420562"/>
            <a:ext cx="9144000" cy="1028791"/>
          </a:xfrm>
        </p:spPr>
        <p:txBody>
          <a:bodyPr anchor="b"/>
          <a:lstStyle>
            <a:lvl1pPr algn="l">
              <a:defRPr sz="6000">
                <a:solidFill>
                  <a:srgbClr val="595959"/>
                </a:solidFill>
              </a:defRPr>
            </a:lvl1pPr>
          </a:lstStyle>
          <a:p>
            <a:r>
              <a:rPr lang="en-US"/>
              <a:t>Click to edit Master title style</a:t>
            </a:r>
            <a:endParaRPr lang="en-AU" dirty="0"/>
          </a:p>
        </p:txBody>
      </p:sp>
      <p:sp>
        <p:nvSpPr>
          <p:cNvPr id="3" name="Subtitle 2">
            <a:extLst>
              <a:ext uri="{FF2B5EF4-FFF2-40B4-BE49-F238E27FC236}">
                <a16:creationId xmlns:a16="http://schemas.microsoft.com/office/drawing/2014/main" id="{615CE5A0-2003-499B-9C7D-77787F2088B8}"/>
              </a:ext>
            </a:extLst>
          </p:cNvPr>
          <p:cNvSpPr>
            <a:spLocks noGrp="1"/>
          </p:cNvSpPr>
          <p:nvPr>
            <p:ph type="subTitle" idx="1"/>
          </p:nvPr>
        </p:nvSpPr>
        <p:spPr>
          <a:xfrm>
            <a:off x="838200" y="5503865"/>
            <a:ext cx="9144000" cy="452820"/>
          </a:xfrm>
        </p:spPr>
        <p:txBody>
          <a:bodyPr>
            <a:normAutofit/>
          </a:bodyPr>
          <a:lstStyle>
            <a:lvl1pPr marL="0" indent="0" algn="l">
              <a:buNone/>
              <a:defRPr sz="2000">
                <a:solidFill>
                  <a:srgbClr val="59595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dirty="0"/>
          </a:p>
        </p:txBody>
      </p:sp>
      <p:sp>
        <p:nvSpPr>
          <p:cNvPr id="4" name="Date Placeholder 3">
            <a:extLst>
              <a:ext uri="{FF2B5EF4-FFF2-40B4-BE49-F238E27FC236}">
                <a16:creationId xmlns:a16="http://schemas.microsoft.com/office/drawing/2014/main" id="{3F406072-2501-4FCA-8444-F03B3AB9FE65}"/>
              </a:ext>
            </a:extLst>
          </p:cNvPr>
          <p:cNvSpPr>
            <a:spLocks noGrp="1"/>
          </p:cNvSpPr>
          <p:nvPr>
            <p:ph type="dt" sz="half" idx="10"/>
          </p:nvPr>
        </p:nvSpPr>
        <p:spPr/>
        <p:txBody>
          <a:bodyPr/>
          <a:lstStyle/>
          <a:p>
            <a:fld id="{8480346D-C4DD-46CA-8050-29DC9FE7F2DE}" type="datetimeFigureOut">
              <a:rPr lang="en-AU" smtClean="0"/>
              <a:t>11/11/2019</a:t>
            </a:fld>
            <a:endParaRPr lang="en-AU" dirty="0"/>
          </a:p>
        </p:txBody>
      </p:sp>
      <p:sp>
        <p:nvSpPr>
          <p:cNvPr id="5" name="Footer Placeholder 4">
            <a:extLst>
              <a:ext uri="{FF2B5EF4-FFF2-40B4-BE49-F238E27FC236}">
                <a16:creationId xmlns:a16="http://schemas.microsoft.com/office/drawing/2014/main" id="{A4DB6A6B-D40C-4CF1-8DC5-F04E6E80468D}"/>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D23E3992-744E-4166-94B6-0A69EE8833B7}"/>
              </a:ext>
            </a:extLst>
          </p:cNvPr>
          <p:cNvSpPr>
            <a:spLocks noGrp="1"/>
          </p:cNvSpPr>
          <p:nvPr>
            <p:ph type="sldNum" sz="quarter" idx="12"/>
          </p:nvPr>
        </p:nvSpPr>
        <p:spPr/>
        <p:txBody>
          <a:bodyPr/>
          <a:lstStyle/>
          <a:p>
            <a:fld id="{CE3678D5-7B13-4F02-A70B-E703AC081804}" type="slidenum">
              <a:rPr lang="en-AU" smtClean="0"/>
              <a:t>‹#›</a:t>
            </a:fld>
            <a:endParaRPr lang="en-AU" dirty="0"/>
          </a:p>
        </p:txBody>
      </p:sp>
      <p:pic>
        <p:nvPicPr>
          <p:cNvPr id="8" name="Google Shape;85;p13" descr="logo.png">
            <a:extLst>
              <a:ext uri="{FF2B5EF4-FFF2-40B4-BE49-F238E27FC236}">
                <a16:creationId xmlns:a16="http://schemas.microsoft.com/office/drawing/2014/main" id="{9A3C4E27-4DD7-4F9D-ADA1-9790C2201CFF}"/>
              </a:ext>
            </a:extLst>
          </p:cNvPr>
          <p:cNvPicPr preferRelativeResize="0"/>
          <p:nvPr userDrawn="1"/>
        </p:nvPicPr>
        <p:blipFill rotWithShape="1">
          <a:blip r:embed="rId3">
            <a:alphaModFix/>
          </a:blip>
          <a:srcRect/>
          <a:stretch/>
        </p:blipFill>
        <p:spPr>
          <a:xfrm>
            <a:off x="10668000" y="5292679"/>
            <a:ext cx="1283154" cy="1028791"/>
          </a:xfrm>
          <a:prstGeom prst="rect">
            <a:avLst/>
          </a:prstGeom>
          <a:noFill/>
          <a:ln>
            <a:noFill/>
          </a:ln>
        </p:spPr>
      </p:pic>
    </p:spTree>
    <p:extLst>
      <p:ext uri="{BB962C8B-B14F-4D97-AF65-F5344CB8AC3E}">
        <p14:creationId xmlns:p14="http://schemas.microsoft.com/office/powerpoint/2010/main" val="740308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1C92E-2F63-46FC-9B20-84B769D3C3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B7F719AE-4828-4B77-BF89-B4772F71E8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05473A3F-B5CC-49EF-A2A9-E3FACE5C13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10F366-1FAE-4949-9600-A5BEF3094AF0}"/>
              </a:ext>
            </a:extLst>
          </p:cNvPr>
          <p:cNvSpPr>
            <a:spLocks noGrp="1"/>
          </p:cNvSpPr>
          <p:nvPr>
            <p:ph type="dt" sz="half" idx="10"/>
          </p:nvPr>
        </p:nvSpPr>
        <p:spPr/>
        <p:txBody>
          <a:bodyPr/>
          <a:lstStyle/>
          <a:p>
            <a:fld id="{8480346D-C4DD-46CA-8050-29DC9FE7F2DE}" type="datetimeFigureOut">
              <a:rPr lang="en-AU" smtClean="0"/>
              <a:t>11/11/2019</a:t>
            </a:fld>
            <a:endParaRPr lang="en-AU" dirty="0"/>
          </a:p>
        </p:txBody>
      </p:sp>
      <p:sp>
        <p:nvSpPr>
          <p:cNvPr id="6" name="Footer Placeholder 5">
            <a:extLst>
              <a:ext uri="{FF2B5EF4-FFF2-40B4-BE49-F238E27FC236}">
                <a16:creationId xmlns:a16="http://schemas.microsoft.com/office/drawing/2014/main" id="{B124AB1B-B3D0-464A-8CE6-4AE980ACAB2B}"/>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DDE5FEC7-9F0C-48B1-962B-4F599D1A4BC6}"/>
              </a:ext>
            </a:extLst>
          </p:cNvPr>
          <p:cNvSpPr>
            <a:spLocks noGrp="1"/>
          </p:cNvSpPr>
          <p:nvPr>
            <p:ph type="sldNum" sz="quarter" idx="12"/>
          </p:nvPr>
        </p:nvSpPr>
        <p:spPr/>
        <p:txBody>
          <a:bodyPr/>
          <a:lstStyle/>
          <a:p>
            <a:fld id="{CE3678D5-7B13-4F02-A70B-E703AC081804}" type="slidenum">
              <a:rPr lang="en-AU" smtClean="0"/>
              <a:t>‹#›</a:t>
            </a:fld>
            <a:endParaRPr lang="en-AU" dirty="0"/>
          </a:p>
        </p:txBody>
      </p:sp>
    </p:spTree>
    <p:extLst>
      <p:ext uri="{BB962C8B-B14F-4D97-AF65-F5344CB8AC3E}">
        <p14:creationId xmlns:p14="http://schemas.microsoft.com/office/powerpoint/2010/main" val="10633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0665E-A7D8-4BB1-91BC-845C0CA35A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45FC960F-4A55-4098-85E1-3790A9535C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AU" dirty="0"/>
          </a:p>
        </p:txBody>
      </p:sp>
      <p:sp>
        <p:nvSpPr>
          <p:cNvPr id="4" name="Text Placeholder 3">
            <a:extLst>
              <a:ext uri="{FF2B5EF4-FFF2-40B4-BE49-F238E27FC236}">
                <a16:creationId xmlns:a16="http://schemas.microsoft.com/office/drawing/2014/main" id="{F4F42598-A804-41D5-A43C-5510F9E013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F3E4C2-82C0-4688-BE05-30B84CE1B5D5}"/>
              </a:ext>
            </a:extLst>
          </p:cNvPr>
          <p:cNvSpPr>
            <a:spLocks noGrp="1"/>
          </p:cNvSpPr>
          <p:nvPr>
            <p:ph type="dt" sz="half" idx="10"/>
          </p:nvPr>
        </p:nvSpPr>
        <p:spPr/>
        <p:txBody>
          <a:bodyPr/>
          <a:lstStyle/>
          <a:p>
            <a:fld id="{8480346D-C4DD-46CA-8050-29DC9FE7F2DE}" type="datetimeFigureOut">
              <a:rPr lang="en-AU" smtClean="0"/>
              <a:t>11/11/2019</a:t>
            </a:fld>
            <a:endParaRPr lang="en-AU" dirty="0"/>
          </a:p>
        </p:txBody>
      </p:sp>
      <p:sp>
        <p:nvSpPr>
          <p:cNvPr id="6" name="Footer Placeholder 5">
            <a:extLst>
              <a:ext uri="{FF2B5EF4-FFF2-40B4-BE49-F238E27FC236}">
                <a16:creationId xmlns:a16="http://schemas.microsoft.com/office/drawing/2014/main" id="{233D78F0-4E92-4578-B582-665E238EEE9E}"/>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545318C3-A3A7-41AE-962F-ADBA2CD9E58C}"/>
              </a:ext>
            </a:extLst>
          </p:cNvPr>
          <p:cNvSpPr>
            <a:spLocks noGrp="1"/>
          </p:cNvSpPr>
          <p:nvPr>
            <p:ph type="sldNum" sz="quarter" idx="12"/>
          </p:nvPr>
        </p:nvSpPr>
        <p:spPr/>
        <p:txBody>
          <a:bodyPr/>
          <a:lstStyle/>
          <a:p>
            <a:fld id="{CE3678D5-7B13-4F02-A70B-E703AC081804}" type="slidenum">
              <a:rPr lang="en-AU" smtClean="0"/>
              <a:t>‹#›</a:t>
            </a:fld>
            <a:endParaRPr lang="en-AU" dirty="0"/>
          </a:p>
        </p:txBody>
      </p:sp>
    </p:spTree>
    <p:extLst>
      <p:ext uri="{BB962C8B-B14F-4D97-AF65-F5344CB8AC3E}">
        <p14:creationId xmlns:p14="http://schemas.microsoft.com/office/powerpoint/2010/main" val="391228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BD6BA-2185-4A7E-8E7E-4C4DC3D7BDB6}"/>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BD3787B0-1613-4125-9493-AAA54BA22D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5E28143-FE9C-465C-9C7D-A47F43161EB6}"/>
              </a:ext>
            </a:extLst>
          </p:cNvPr>
          <p:cNvSpPr>
            <a:spLocks noGrp="1"/>
          </p:cNvSpPr>
          <p:nvPr>
            <p:ph type="dt" sz="half" idx="10"/>
          </p:nvPr>
        </p:nvSpPr>
        <p:spPr/>
        <p:txBody>
          <a:bodyPr/>
          <a:lstStyle/>
          <a:p>
            <a:fld id="{8480346D-C4DD-46CA-8050-29DC9FE7F2DE}" type="datetimeFigureOut">
              <a:rPr lang="en-AU" smtClean="0"/>
              <a:t>11/11/2019</a:t>
            </a:fld>
            <a:endParaRPr lang="en-AU" dirty="0"/>
          </a:p>
        </p:txBody>
      </p:sp>
      <p:sp>
        <p:nvSpPr>
          <p:cNvPr id="5" name="Footer Placeholder 4">
            <a:extLst>
              <a:ext uri="{FF2B5EF4-FFF2-40B4-BE49-F238E27FC236}">
                <a16:creationId xmlns:a16="http://schemas.microsoft.com/office/drawing/2014/main" id="{FD325C2F-F7DD-421C-BD32-8DEC5C8B32E0}"/>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834BAC45-E830-4864-8E70-A07814D03157}"/>
              </a:ext>
            </a:extLst>
          </p:cNvPr>
          <p:cNvSpPr>
            <a:spLocks noGrp="1"/>
          </p:cNvSpPr>
          <p:nvPr>
            <p:ph type="sldNum" sz="quarter" idx="12"/>
          </p:nvPr>
        </p:nvSpPr>
        <p:spPr/>
        <p:txBody>
          <a:bodyPr/>
          <a:lstStyle/>
          <a:p>
            <a:fld id="{CE3678D5-7B13-4F02-A70B-E703AC081804}" type="slidenum">
              <a:rPr lang="en-AU" smtClean="0"/>
              <a:t>‹#›</a:t>
            </a:fld>
            <a:endParaRPr lang="en-AU" dirty="0"/>
          </a:p>
        </p:txBody>
      </p:sp>
    </p:spTree>
    <p:extLst>
      <p:ext uri="{BB962C8B-B14F-4D97-AF65-F5344CB8AC3E}">
        <p14:creationId xmlns:p14="http://schemas.microsoft.com/office/powerpoint/2010/main" val="216262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4FEBB6-D454-4778-9DE1-790640122DB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48B8779B-264E-4417-8B3B-35E6E30C5D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249D725-11F7-4C60-A771-330DF3288DF7}"/>
              </a:ext>
            </a:extLst>
          </p:cNvPr>
          <p:cNvSpPr>
            <a:spLocks noGrp="1"/>
          </p:cNvSpPr>
          <p:nvPr>
            <p:ph type="dt" sz="half" idx="10"/>
          </p:nvPr>
        </p:nvSpPr>
        <p:spPr/>
        <p:txBody>
          <a:bodyPr/>
          <a:lstStyle/>
          <a:p>
            <a:fld id="{8480346D-C4DD-46CA-8050-29DC9FE7F2DE}" type="datetimeFigureOut">
              <a:rPr lang="en-AU" smtClean="0"/>
              <a:t>11/11/2019</a:t>
            </a:fld>
            <a:endParaRPr lang="en-AU" dirty="0"/>
          </a:p>
        </p:txBody>
      </p:sp>
      <p:sp>
        <p:nvSpPr>
          <p:cNvPr id="5" name="Footer Placeholder 4">
            <a:extLst>
              <a:ext uri="{FF2B5EF4-FFF2-40B4-BE49-F238E27FC236}">
                <a16:creationId xmlns:a16="http://schemas.microsoft.com/office/drawing/2014/main" id="{A7FF5781-2F3C-42BE-B2CB-F9DBC711D20E}"/>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055AF47E-29C7-4097-9936-73D6F64F6551}"/>
              </a:ext>
            </a:extLst>
          </p:cNvPr>
          <p:cNvSpPr>
            <a:spLocks noGrp="1"/>
          </p:cNvSpPr>
          <p:nvPr>
            <p:ph type="sldNum" sz="quarter" idx="12"/>
          </p:nvPr>
        </p:nvSpPr>
        <p:spPr/>
        <p:txBody>
          <a:bodyPr/>
          <a:lstStyle/>
          <a:p>
            <a:fld id="{CE3678D5-7B13-4F02-A70B-E703AC081804}" type="slidenum">
              <a:rPr lang="en-AU" smtClean="0"/>
              <a:t>‹#›</a:t>
            </a:fld>
            <a:endParaRPr lang="en-AU" dirty="0"/>
          </a:p>
        </p:txBody>
      </p:sp>
    </p:spTree>
    <p:extLst>
      <p:ext uri="{BB962C8B-B14F-4D97-AF65-F5344CB8AC3E}">
        <p14:creationId xmlns:p14="http://schemas.microsoft.com/office/powerpoint/2010/main" val="4287376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3 x Image Bullets Left">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019D3C0C-316D-A045-BC1B-D508718E47A9}"/>
              </a:ext>
            </a:extLst>
          </p:cNvPr>
          <p:cNvSpPr>
            <a:spLocks noChangeAspect="1"/>
          </p:cNvSpPr>
          <p:nvPr userDrawn="1"/>
        </p:nvSpPr>
        <p:spPr>
          <a:xfrm>
            <a:off x="3050592"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56D90BAC-4672-454F-9B98-7A6F31D7B3F7}"/>
              </a:ext>
            </a:extLst>
          </p:cNvPr>
          <p:cNvSpPr>
            <a:spLocks noChangeAspect="1"/>
          </p:cNvSpPr>
          <p:nvPr userDrawn="1"/>
        </p:nvSpPr>
        <p:spPr>
          <a:xfrm>
            <a:off x="5345060"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21146660-9CB0-D241-ACBC-5C0A9FC8AD1A}"/>
              </a:ext>
            </a:extLst>
          </p:cNvPr>
          <p:cNvSpPr>
            <a:spLocks noChangeAspect="1"/>
          </p:cNvSpPr>
          <p:nvPr userDrawn="1"/>
        </p:nvSpPr>
        <p:spPr>
          <a:xfrm>
            <a:off x="759111"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icture Placeholder 3">
            <a:extLst>
              <a:ext uri="{FF2B5EF4-FFF2-40B4-BE49-F238E27FC236}">
                <a16:creationId xmlns:a16="http://schemas.microsoft.com/office/drawing/2014/main" id="{831AC394-0DDA-6F4A-B2D3-6D95CD866486}"/>
              </a:ext>
            </a:extLst>
          </p:cNvPr>
          <p:cNvSpPr>
            <a:spLocks noGrp="1"/>
          </p:cNvSpPr>
          <p:nvPr>
            <p:ph type="pic" sz="quarter" idx="27"/>
          </p:nvPr>
        </p:nvSpPr>
        <p:spPr>
          <a:xfrm>
            <a:off x="1086454" y="2358091"/>
            <a:ext cx="854075" cy="854075"/>
          </a:xfrm>
        </p:spPr>
        <p:txBody>
          <a:bodyPr/>
          <a:lstStyle>
            <a:lvl1pPr marL="0" indent="0">
              <a:buNone/>
              <a:defRPr/>
            </a:lvl1pPr>
          </a:lstStyle>
          <a:p>
            <a:r>
              <a:rPr lang="en-US" dirty="0"/>
              <a:t>Click icon to add picture</a:t>
            </a:r>
          </a:p>
        </p:txBody>
      </p:sp>
      <p:sp>
        <p:nvSpPr>
          <p:cNvPr id="28" name="Picture Placeholder 3">
            <a:extLst>
              <a:ext uri="{FF2B5EF4-FFF2-40B4-BE49-F238E27FC236}">
                <a16:creationId xmlns:a16="http://schemas.microsoft.com/office/drawing/2014/main" id="{B1A58D5B-A4BA-F446-90DA-1B6B207869A8}"/>
              </a:ext>
            </a:extLst>
          </p:cNvPr>
          <p:cNvSpPr>
            <a:spLocks noGrp="1"/>
          </p:cNvSpPr>
          <p:nvPr>
            <p:ph type="pic" sz="quarter" idx="28"/>
          </p:nvPr>
        </p:nvSpPr>
        <p:spPr>
          <a:xfrm>
            <a:off x="3380176" y="2358091"/>
            <a:ext cx="854075" cy="854075"/>
          </a:xfrm>
        </p:spPr>
        <p:txBody>
          <a:bodyPr/>
          <a:lstStyle>
            <a:lvl1pPr marL="0" indent="0">
              <a:buNone/>
              <a:defRPr/>
            </a:lvl1pPr>
          </a:lstStyle>
          <a:p>
            <a:r>
              <a:rPr lang="en-US" dirty="0"/>
              <a:t>Click icon to add picture</a:t>
            </a:r>
          </a:p>
        </p:txBody>
      </p:sp>
      <p:sp>
        <p:nvSpPr>
          <p:cNvPr id="29" name="Picture Placeholder 3">
            <a:extLst>
              <a:ext uri="{FF2B5EF4-FFF2-40B4-BE49-F238E27FC236}">
                <a16:creationId xmlns:a16="http://schemas.microsoft.com/office/drawing/2014/main" id="{7912C149-C249-1940-AF83-360853E78C26}"/>
              </a:ext>
            </a:extLst>
          </p:cNvPr>
          <p:cNvSpPr>
            <a:spLocks noGrp="1"/>
          </p:cNvSpPr>
          <p:nvPr>
            <p:ph type="pic" sz="quarter" idx="29"/>
          </p:nvPr>
        </p:nvSpPr>
        <p:spPr>
          <a:xfrm>
            <a:off x="5673898" y="2358091"/>
            <a:ext cx="854075" cy="854075"/>
          </a:xfrm>
        </p:spPr>
        <p:txBody>
          <a:bodyPr/>
          <a:lstStyle>
            <a:lvl1pPr marL="0" indent="0">
              <a:buNone/>
              <a:defRPr/>
            </a:lvl1pPr>
          </a:lstStyle>
          <a:p>
            <a:r>
              <a:rPr lang="en-US" dirty="0"/>
              <a:t>Click icon to add picture</a:t>
            </a:r>
          </a:p>
        </p:txBody>
      </p:sp>
      <p:sp>
        <p:nvSpPr>
          <p:cNvPr id="42" name="Rectangle 41">
            <a:extLst>
              <a:ext uri="{FF2B5EF4-FFF2-40B4-BE49-F238E27FC236}">
                <a16:creationId xmlns:a16="http://schemas.microsoft.com/office/drawing/2014/main" id="{D24854E3-04DE-4154-AD8A-9F8AC3E4EE33}"/>
              </a:ext>
            </a:extLst>
          </p:cNvPr>
          <p:cNvSpPr/>
          <p:nvPr userDrawn="1"/>
        </p:nvSpPr>
        <p:spPr>
          <a:xfrm>
            <a:off x="7632650" y="86714"/>
            <a:ext cx="4472635" cy="6684572"/>
          </a:xfrm>
          <a:prstGeom prst="rect">
            <a:avLst/>
          </a:prstGeom>
          <a:gradFill>
            <a:gsLst>
              <a:gs pos="0">
                <a:schemeClr val="tx1">
                  <a:alpha val="0"/>
                </a:schemeClr>
              </a:gs>
              <a:gs pos="100000">
                <a:schemeClr val="tx1">
                  <a:alpha val="31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41" name="Picture Placeholder 40">
            <a:extLst>
              <a:ext uri="{FF2B5EF4-FFF2-40B4-BE49-F238E27FC236}">
                <a16:creationId xmlns:a16="http://schemas.microsoft.com/office/drawing/2014/main" id="{5BDD2BB3-B6A3-404C-846E-13E06B2F1662}"/>
              </a:ext>
            </a:extLst>
          </p:cNvPr>
          <p:cNvSpPr>
            <a:spLocks noGrp="1"/>
          </p:cNvSpPr>
          <p:nvPr>
            <p:ph type="pic" sz="quarter" idx="25" hasCustomPrompt="1"/>
          </p:nvPr>
        </p:nvSpPr>
        <p:spPr>
          <a:xfrm>
            <a:off x="7632650" y="86714"/>
            <a:ext cx="4472635" cy="6478538"/>
          </a:xfrm>
          <a:custGeom>
            <a:avLst/>
            <a:gdLst>
              <a:gd name="connsiteX0" fmla="*/ 376782 w 4559351"/>
              <a:gd name="connsiteY0" fmla="*/ 5927210 h 6604145"/>
              <a:gd name="connsiteX1" fmla="*/ 1519837 w 4559351"/>
              <a:gd name="connsiteY1" fmla="*/ 6224579 h 6604145"/>
              <a:gd name="connsiteX2" fmla="*/ 1067656 w 4559351"/>
              <a:gd name="connsiteY2" fmla="*/ 6604145 h 6604145"/>
              <a:gd name="connsiteX3" fmla="*/ 567431 w 4559351"/>
              <a:gd name="connsiteY3" fmla="*/ 6347235 h 6604145"/>
              <a:gd name="connsiteX4" fmla="*/ 3770030 w 4559351"/>
              <a:gd name="connsiteY4" fmla="*/ 4729122 h 6604145"/>
              <a:gd name="connsiteX5" fmla="*/ 3830234 w 4559351"/>
              <a:gd name="connsiteY5" fmla="*/ 4893659 h 6604145"/>
              <a:gd name="connsiteX6" fmla="*/ 3125854 w 4559351"/>
              <a:gd name="connsiteY6" fmla="*/ 4949110 h 6604145"/>
              <a:gd name="connsiteX7" fmla="*/ 3170574 w 4559351"/>
              <a:gd name="connsiteY7" fmla="*/ 4030224 h 6604145"/>
              <a:gd name="connsiteX8" fmla="*/ 3437863 w 4559351"/>
              <a:gd name="connsiteY8" fmla="*/ 4760691 h 6604145"/>
              <a:gd name="connsiteX9" fmla="*/ 2793688 w 4559351"/>
              <a:gd name="connsiteY9" fmla="*/ 4980680 h 6604145"/>
              <a:gd name="connsiteX10" fmla="*/ 2501683 w 4559351"/>
              <a:gd name="connsiteY10" fmla="*/ 5003670 h 6604145"/>
              <a:gd name="connsiteX11" fmla="*/ 0 w 4559351"/>
              <a:gd name="connsiteY11" fmla="*/ 3396395 h 6604145"/>
              <a:gd name="connsiteX12" fmla="*/ 3032435 w 4559351"/>
              <a:gd name="connsiteY12" fmla="*/ 3966867 h 6604145"/>
              <a:gd name="connsiteX13" fmla="*/ 1101460 w 4559351"/>
              <a:gd name="connsiteY13" fmla="*/ 6039845 h 6604145"/>
              <a:gd name="connsiteX14" fmla="*/ 10881 w 4559351"/>
              <a:gd name="connsiteY14" fmla="*/ 5508230 h 6604145"/>
              <a:gd name="connsiteX15" fmla="*/ 0 w 4559351"/>
              <a:gd name="connsiteY15" fmla="*/ 5475113 h 6604145"/>
              <a:gd name="connsiteX16" fmla="*/ 0 w 4559351"/>
              <a:gd name="connsiteY16" fmla="*/ 2843941 h 6604145"/>
              <a:gd name="connsiteX17" fmla="*/ 1605508 w 4559351"/>
              <a:gd name="connsiteY17" fmla="*/ 3374908 h 6604145"/>
              <a:gd name="connsiteX18" fmla="*/ 1482045 w 4559351"/>
              <a:gd name="connsiteY18" fmla="*/ 3547687 h 6604145"/>
              <a:gd name="connsiteX19" fmla="*/ 0 w 4559351"/>
              <a:gd name="connsiteY19" fmla="*/ 3206607 h 6604145"/>
              <a:gd name="connsiteX20" fmla="*/ 0 w 4559351"/>
              <a:gd name="connsiteY20" fmla="*/ 0 h 6604145"/>
              <a:gd name="connsiteX21" fmla="*/ 4559351 w 4559351"/>
              <a:gd name="connsiteY21" fmla="*/ 0 h 6604145"/>
              <a:gd name="connsiteX22" fmla="*/ 4559351 w 4559351"/>
              <a:gd name="connsiteY22" fmla="*/ 4284646 h 6604145"/>
              <a:gd name="connsiteX23" fmla="*/ 0 w 4559351"/>
              <a:gd name="connsiteY23" fmla="*/ 2645102 h 660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9351" h="6604145">
                <a:moveTo>
                  <a:pt x="376782" y="5927210"/>
                </a:moveTo>
                <a:lnTo>
                  <a:pt x="1519837" y="6224579"/>
                </a:lnTo>
                <a:lnTo>
                  <a:pt x="1067656" y="6604145"/>
                </a:lnTo>
                <a:lnTo>
                  <a:pt x="567431" y="6347235"/>
                </a:lnTo>
                <a:close/>
                <a:moveTo>
                  <a:pt x="3770030" y="4729122"/>
                </a:moveTo>
                <a:lnTo>
                  <a:pt x="3830234" y="4893659"/>
                </a:lnTo>
                <a:lnTo>
                  <a:pt x="3125854" y="4949110"/>
                </a:lnTo>
                <a:close/>
                <a:moveTo>
                  <a:pt x="3170574" y="4030224"/>
                </a:moveTo>
                <a:lnTo>
                  <a:pt x="3437863" y="4760691"/>
                </a:lnTo>
                <a:lnTo>
                  <a:pt x="2793688" y="4980680"/>
                </a:lnTo>
                <a:lnTo>
                  <a:pt x="2501683" y="5003670"/>
                </a:lnTo>
                <a:close/>
                <a:moveTo>
                  <a:pt x="0" y="3396395"/>
                </a:moveTo>
                <a:lnTo>
                  <a:pt x="3032435" y="3966867"/>
                </a:lnTo>
                <a:lnTo>
                  <a:pt x="1101460" y="6039845"/>
                </a:lnTo>
                <a:lnTo>
                  <a:pt x="10881" y="5508230"/>
                </a:lnTo>
                <a:lnTo>
                  <a:pt x="0" y="5475113"/>
                </a:lnTo>
                <a:close/>
                <a:moveTo>
                  <a:pt x="0" y="2843941"/>
                </a:moveTo>
                <a:lnTo>
                  <a:pt x="1605508" y="3374908"/>
                </a:lnTo>
                <a:lnTo>
                  <a:pt x="1482045" y="3547687"/>
                </a:lnTo>
                <a:lnTo>
                  <a:pt x="0" y="3206607"/>
                </a:lnTo>
                <a:close/>
                <a:moveTo>
                  <a:pt x="0" y="0"/>
                </a:moveTo>
                <a:lnTo>
                  <a:pt x="4559351" y="0"/>
                </a:lnTo>
                <a:lnTo>
                  <a:pt x="4559351" y="4284646"/>
                </a:lnTo>
                <a:lnTo>
                  <a:pt x="0" y="2645102"/>
                </a:lnTo>
                <a:close/>
              </a:path>
            </a:pathLst>
          </a:custGeom>
          <a:solidFill>
            <a:schemeClr val="bg1">
              <a:lumMod val="95000"/>
            </a:schemeClr>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ZA" dirty="0"/>
              <a:t>Insert or Drag and Drop Image Here</a:t>
            </a:r>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Add a footer</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726075" y="4688112"/>
            <a:ext cx="2160588" cy="900000"/>
          </a:xfrm>
        </p:spPr>
        <p:txBody>
          <a:bodyPr/>
          <a:lstStyle>
            <a:lvl1pPr marL="0" indent="0" algn="ctr">
              <a:buNone/>
              <a:defRPr sz="1600"/>
            </a:lvl1pPr>
          </a:lstStyle>
          <a:p>
            <a:pPr lvl="0"/>
            <a:r>
              <a:rPr lang="en-US" dirty="0"/>
              <a:t>Bullet Description</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020543" y="4688112"/>
            <a:ext cx="2160588" cy="900000"/>
          </a:xfrm>
        </p:spPr>
        <p:txBody>
          <a:bodyPr/>
          <a:lstStyle>
            <a:lvl1pPr marL="0" indent="0" algn="ctr">
              <a:buNone/>
              <a:defRPr sz="1600"/>
            </a:lvl1pPr>
          </a:lstStyle>
          <a:p>
            <a:pPr lvl="0"/>
            <a:r>
              <a:rPr lang="en-US" dirty="0"/>
              <a:t>Bullet Description</a:t>
            </a:r>
          </a:p>
        </p:txBody>
      </p:sp>
      <p:sp>
        <p:nvSpPr>
          <p:cNvPr id="6" name="Text Placeholder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431800" y="3926334"/>
            <a:ext cx="2160000" cy="504000"/>
          </a:xfrm>
        </p:spPr>
        <p:txBody>
          <a:bodyPr/>
          <a:lstStyle>
            <a:lvl1pPr marL="0" indent="0" algn="ctr">
              <a:buNone/>
              <a:defRPr b="1">
                <a:latin typeface="+mj-lt"/>
              </a:defRPr>
            </a:lvl1pPr>
          </a:lstStyle>
          <a:p>
            <a:pPr lvl="0"/>
            <a:r>
              <a:rPr lang="en-US" dirty="0"/>
              <a:t>Bullet 1</a:t>
            </a:r>
            <a:endParaRPr lang="en-ZA" dirty="0"/>
          </a:p>
        </p:txBody>
      </p:sp>
      <p:sp>
        <p:nvSpPr>
          <p:cNvPr id="10" name="Text Placehold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726076" y="3926335"/>
            <a:ext cx="2160587" cy="504000"/>
          </a:xfrm>
        </p:spPr>
        <p:txBody>
          <a:bodyPr/>
          <a:lstStyle>
            <a:lvl1pPr marL="0" indent="0" algn="ctr">
              <a:buNone/>
              <a:defRPr b="1">
                <a:latin typeface="+mj-lt"/>
              </a:defRPr>
            </a:lvl1pPr>
          </a:lstStyle>
          <a:p>
            <a:pPr lvl="0"/>
            <a:r>
              <a:rPr lang="en-US" dirty="0"/>
              <a:t>Bullet 2</a:t>
            </a:r>
            <a:endParaRPr lang="en-ZA" dirty="0"/>
          </a:p>
        </p:txBody>
      </p:sp>
      <p:sp>
        <p:nvSpPr>
          <p:cNvPr id="12" name="Text Placehold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5020543" y="3926335"/>
            <a:ext cx="2160588" cy="504000"/>
          </a:xfrm>
        </p:spPr>
        <p:txBody>
          <a:bodyPr/>
          <a:lstStyle>
            <a:lvl1pPr marL="0" indent="0" algn="ctr">
              <a:buNone/>
              <a:defRPr b="1">
                <a:latin typeface="+mj-lt"/>
              </a:defRPr>
            </a:lvl1pPr>
          </a:lstStyle>
          <a:p>
            <a:pPr lvl="0"/>
            <a:r>
              <a:rPr lang="en-US" dirty="0"/>
              <a:t>Bullet 3</a:t>
            </a:r>
            <a:endParaRPr lang="en-ZA" dirty="0"/>
          </a:p>
        </p:txBody>
      </p:sp>
      <p:sp>
        <p:nvSpPr>
          <p:cNvPr id="21" name="Text Placeholder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432094" y="4683350"/>
            <a:ext cx="2160000" cy="900000"/>
          </a:xfrm>
        </p:spPr>
        <p:txBody>
          <a:bodyPr/>
          <a:lstStyle>
            <a:lvl1pPr marL="0" indent="0" algn="ctr">
              <a:buNone/>
              <a:defRPr sz="1600"/>
            </a:lvl1pPr>
          </a:lstStyle>
          <a:p>
            <a:pPr lvl="0"/>
            <a:r>
              <a:rPr lang="en-US" dirty="0"/>
              <a:t>Bullet Description</a:t>
            </a:r>
          </a:p>
        </p:txBody>
      </p:sp>
      <p:sp>
        <p:nvSpPr>
          <p:cNvPr id="51" name="Octagon 50">
            <a:extLst>
              <a:ext uri="{FF2B5EF4-FFF2-40B4-BE49-F238E27FC236}">
                <a16:creationId xmlns:a16="http://schemas.microsoft.com/office/drawing/2014/main" id="{758B0359-60B9-4D73-825D-ACE303A61C50}"/>
              </a:ext>
            </a:extLst>
          </p:cNvPr>
          <p:cNvSpPr/>
          <p:nvPr userDrawn="1"/>
        </p:nvSpPr>
        <p:spPr>
          <a:xfrm rot="1361022">
            <a:off x="11394972" y="6053793"/>
            <a:ext cx="634795" cy="634795"/>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2" name="Oval 51">
            <a:extLst>
              <a:ext uri="{FF2B5EF4-FFF2-40B4-BE49-F238E27FC236}">
                <a16:creationId xmlns:a16="http://schemas.microsoft.com/office/drawing/2014/main" id="{09921541-DECE-43BB-BF92-A4B5D5EE5469}"/>
              </a:ext>
            </a:extLst>
          </p:cNvPr>
          <p:cNvSpPr/>
          <p:nvPr userDrawn="1"/>
        </p:nvSpPr>
        <p:spPr>
          <a:xfrm>
            <a:off x="11533871" y="6185902"/>
            <a:ext cx="73515" cy="735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chemeClr val="accent1"/>
              </a:solidFill>
            </a:endParaRPr>
          </a:p>
        </p:txBody>
      </p:sp>
      <p:sp>
        <p:nvSpPr>
          <p:cNvPr id="53" name="Oval 52">
            <a:extLst>
              <a:ext uri="{FF2B5EF4-FFF2-40B4-BE49-F238E27FC236}">
                <a16:creationId xmlns:a16="http://schemas.microsoft.com/office/drawing/2014/main" id="{83095B3B-1284-4E49-BE50-9C84BE7E58B6}"/>
              </a:ext>
            </a:extLst>
          </p:cNvPr>
          <p:cNvSpPr/>
          <p:nvPr userDrawn="1"/>
        </p:nvSpPr>
        <p:spPr>
          <a:xfrm>
            <a:off x="11892084" y="6561525"/>
            <a:ext cx="100439" cy="1004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4" name="Oval 53">
            <a:extLst>
              <a:ext uri="{FF2B5EF4-FFF2-40B4-BE49-F238E27FC236}">
                <a16:creationId xmlns:a16="http://schemas.microsoft.com/office/drawing/2014/main" id="{7491DD10-64CD-40CA-A0BB-397696C0C168}"/>
              </a:ext>
            </a:extLst>
          </p:cNvPr>
          <p:cNvSpPr/>
          <p:nvPr userDrawn="1"/>
        </p:nvSpPr>
        <p:spPr>
          <a:xfrm>
            <a:off x="11342875" y="5990144"/>
            <a:ext cx="260512" cy="2605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chemeClr val="accent1"/>
              </a:solidFill>
            </a:endParaRPr>
          </a:p>
        </p:txBody>
      </p:sp>
    </p:spTree>
    <p:extLst>
      <p:ext uri="{BB962C8B-B14F-4D97-AF65-F5344CB8AC3E}">
        <p14:creationId xmlns:p14="http://schemas.microsoft.com/office/powerpoint/2010/main" val="2121446105"/>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Image Bullets">
    <p:spTree>
      <p:nvGrpSpPr>
        <p:cNvPr id="1" name=""/>
        <p:cNvGrpSpPr/>
        <p:nvPr/>
      </p:nvGrpSpPr>
      <p:grpSpPr>
        <a:xfrm>
          <a:off x="0" y="0"/>
          <a:ext cx="0" cy="0"/>
          <a:chOff x="0" y="0"/>
          <a:chExt cx="0" cy="0"/>
        </a:xfrm>
      </p:grpSpPr>
      <p:sp>
        <p:nvSpPr>
          <p:cNvPr id="28" name="Oval 27">
            <a:extLst>
              <a:ext uri="{FF2B5EF4-FFF2-40B4-BE49-F238E27FC236}">
                <a16:creationId xmlns:a16="http://schemas.microsoft.com/office/drawing/2014/main" id="{2041BFF2-BC3B-3145-940D-004809E5A80A}"/>
              </a:ext>
            </a:extLst>
          </p:cNvPr>
          <p:cNvSpPr>
            <a:spLocks noChangeAspect="1"/>
          </p:cNvSpPr>
          <p:nvPr userDrawn="1"/>
        </p:nvSpPr>
        <p:spPr>
          <a:xfrm>
            <a:off x="3050592"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A9906F5C-A183-DF45-AE48-C1D611CDC98D}"/>
              </a:ext>
            </a:extLst>
          </p:cNvPr>
          <p:cNvSpPr>
            <a:spLocks noChangeAspect="1"/>
          </p:cNvSpPr>
          <p:nvPr userDrawn="1"/>
        </p:nvSpPr>
        <p:spPr>
          <a:xfrm>
            <a:off x="5345060"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C9CFF2EB-CD95-EA4D-810E-C9F8127071FE}"/>
              </a:ext>
            </a:extLst>
          </p:cNvPr>
          <p:cNvSpPr>
            <a:spLocks noChangeAspect="1"/>
          </p:cNvSpPr>
          <p:nvPr userDrawn="1"/>
        </p:nvSpPr>
        <p:spPr>
          <a:xfrm>
            <a:off x="7639529"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EE120266-68E0-504A-B1C8-F3369F5AF7C0}"/>
              </a:ext>
            </a:extLst>
          </p:cNvPr>
          <p:cNvSpPr>
            <a:spLocks noChangeAspect="1"/>
          </p:cNvSpPr>
          <p:nvPr userDrawn="1"/>
        </p:nvSpPr>
        <p:spPr>
          <a:xfrm>
            <a:off x="9933998"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4FB4A810-8614-AD44-B362-CE45C8C679CE}"/>
              </a:ext>
            </a:extLst>
          </p:cNvPr>
          <p:cNvSpPr>
            <a:spLocks noChangeAspect="1"/>
          </p:cNvSpPr>
          <p:nvPr userDrawn="1"/>
        </p:nvSpPr>
        <p:spPr>
          <a:xfrm>
            <a:off x="759111"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726075" y="4688112"/>
            <a:ext cx="2160588" cy="900000"/>
          </a:xfrm>
        </p:spPr>
        <p:txBody>
          <a:bodyPr/>
          <a:lstStyle>
            <a:lvl1pPr marL="0" indent="0" algn="ctr">
              <a:buNone/>
              <a:defRPr sz="1600"/>
            </a:lvl1pPr>
          </a:lstStyle>
          <a:p>
            <a:pPr lvl="0"/>
            <a:r>
              <a:rPr lang="en-US" dirty="0"/>
              <a:t>Bullet Description</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020543" y="4688112"/>
            <a:ext cx="2160588" cy="900000"/>
          </a:xfrm>
        </p:spPr>
        <p:txBody>
          <a:bodyPr/>
          <a:lstStyle>
            <a:lvl1pPr marL="0" indent="0" algn="ctr">
              <a:buNone/>
              <a:defRPr sz="1600"/>
            </a:lvl1pPr>
          </a:lstStyle>
          <a:p>
            <a:pPr lvl="0"/>
            <a:r>
              <a:rPr lang="en-US" dirty="0"/>
              <a:t>Bullet Description</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7315012" y="4683647"/>
            <a:ext cx="2160588" cy="900000"/>
          </a:xfrm>
        </p:spPr>
        <p:txBody>
          <a:bodyPr/>
          <a:lstStyle>
            <a:lvl1pPr marL="0" indent="0" algn="ctr">
              <a:buNone/>
              <a:defRPr sz="1600"/>
            </a:lvl1pPr>
          </a:lstStyle>
          <a:p>
            <a:pPr lvl="0"/>
            <a:r>
              <a:rPr lang="en-US" dirty="0"/>
              <a:t>Bullet Description</a:t>
            </a:r>
          </a:p>
        </p:txBody>
      </p:sp>
      <p:sp>
        <p:nvSpPr>
          <p:cNvPr id="17" name="Text Placeholder 16">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9609481" y="4688112"/>
            <a:ext cx="2160588" cy="900000"/>
          </a:xfrm>
        </p:spPr>
        <p:txBody>
          <a:bodyPr/>
          <a:lstStyle>
            <a:lvl1pPr marL="0" indent="0" algn="ctr">
              <a:buNone/>
              <a:defRPr sz="1600"/>
            </a:lvl1pPr>
          </a:lstStyle>
          <a:p>
            <a:pPr lvl="0"/>
            <a:r>
              <a:rPr lang="en-US" dirty="0"/>
              <a:t>Bullet Description</a:t>
            </a:r>
          </a:p>
        </p:txBody>
      </p:sp>
      <p:sp>
        <p:nvSpPr>
          <p:cNvPr id="6" name="Text Placeholder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431800" y="3926334"/>
            <a:ext cx="2160000" cy="504000"/>
          </a:xfrm>
        </p:spPr>
        <p:txBody>
          <a:bodyPr/>
          <a:lstStyle>
            <a:lvl1pPr marL="0" indent="0" algn="ctr">
              <a:buNone/>
              <a:defRPr b="1">
                <a:latin typeface="+mj-lt"/>
              </a:defRPr>
            </a:lvl1pPr>
          </a:lstStyle>
          <a:p>
            <a:pPr lvl="0"/>
            <a:r>
              <a:rPr lang="en-US" dirty="0"/>
              <a:t>Bullet 1</a:t>
            </a:r>
            <a:endParaRPr lang="en-ZA" dirty="0"/>
          </a:p>
        </p:txBody>
      </p:sp>
      <p:sp>
        <p:nvSpPr>
          <p:cNvPr id="10" name="Text Placehold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726076" y="3926335"/>
            <a:ext cx="2160587" cy="504000"/>
          </a:xfrm>
        </p:spPr>
        <p:txBody>
          <a:bodyPr/>
          <a:lstStyle>
            <a:lvl1pPr marL="0" indent="0" algn="ctr">
              <a:buNone/>
              <a:defRPr b="1">
                <a:latin typeface="+mj-lt"/>
              </a:defRPr>
            </a:lvl1pPr>
          </a:lstStyle>
          <a:p>
            <a:pPr lvl="0"/>
            <a:r>
              <a:rPr lang="en-US" dirty="0"/>
              <a:t>Bullet 2</a:t>
            </a:r>
            <a:endParaRPr lang="en-ZA" dirty="0"/>
          </a:p>
        </p:txBody>
      </p:sp>
      <p:sp>
        <p:nvSpPr>
          <p:cNvPr id="12" name="Text Placehold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5020543" y="3926335"/>
            <a:ext cx="2160588" cy="504000"/>
          </a:xfrm>
        </p:spPr>
        <p:txBody>
          <a:bodyPr/>
          <a:lstStyle>
            <a:lvl1pPr marL="0" indent="0" algn="ctr">
              <a:buNone/>
              <a:defRPr b="1">
                <a:latin typeface="+mj-lt"/>
              </a:defRPr>
            </a:lvl1pPr>
          </a:lstStyle>
          <a:p>
            <a:pPr lvl="0"/>
            <a:r>
              <a:rPr lang="en-US" dirty="0"/>
              <a:t>Bullet 3</a:t>
            </a:r>
            <a:endParaRPr lang="en-ZA" dirty="0"/>
          </a:p>
        </p:txBody>
      </p:sp>
      <p:sp>
        <p:nvSpPr>
          <p:cNvPr id="16" name="Text Placeholder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7315013" y="3926335"/>
            <a:ext cx="2160587" cy="504000"/>
          </a:xfrm>
        </p:spPr>
        <p:txBody>
          <a:bodyPr/>
          <a:lstStyle>
            <a:lvl1pPr marL="0" indent="0" algn="ctr">
              <a:buNone/>
              <a:defRPr b="1">
                <a:latin typeface="+mj-lt"/>
              </a:defRPr>
            </a:lvl1pPr>
          </a:lstStyle>
          <a:p>
            <a:pPr lvl="0"/>
            <a:r>
              <a:rPr lang="en-US" dirty="0"/>
              <a:t>Bullet 4</a:t>
            </a:r>
            <a:endParaRPr lang="en-ZA" dirty="0"/>
          </a:p>
        </p:txBody>
      </p:sp>
      <p:sp>
        <p:nvSpPr>
          <p:cNvPr id="19" name="Text Placeholder 18">
            <a:extLst>
              <a:ext uri="{FF2B5EF4-FFF2-40B4-BE49-F238E27FC236}">
                <a16:creationId xmlns:a16="http://schemas.microsoft.com/office/drawing/2014/main" id="{B01E9EA3-8BD6-4531-812C-663C75428B76}"/>
              </a:ext>
            </a:extLst>
          </p:cNvPr>
          <p:cNvSpPr>
            <a:spLocks noGrp="1"/>
          </p:cNvSpPr>
          <p:nvPr>
            <p:ph type="body" sz="quarter" idx="20" hasCustomPrompt="1"/>
          </p:nvPr>
        </p:nvSpPr>
        <p:spPr>
          <a:xfrm>
            <a:off x="9609481" y="3926335"/>
            <a:ext cx="2160588" cy="504000"/>
          </a:xfrm>
        </p:spPr>
        <p:txBody>
          <a:bodyPr/>
          <a:lstStyle>
            <a:lvl1pPr marL="0" indent="0" algn="ctr">
              <a:buNone/>
              <a:defRPr b="1">
                <a:latin typeface="+mj-lt"/>
              </a:defRPr>
            </a:lvl1pPr>
          </a:lstStyle>
          <a:p>
            <a:pPr lvl="0"/>
            <a:r>
              <a:rPr lang="en-US" dirty="0"/>
              <a:t>Bullet 5</a:t>
            </a:r>
            <a:endParaRPr lang="en-ZA" dirty="0"/>
          </a:p>
        </p:txBody>
      </p:sp>
      <p:sp>
        <p:nvSpPr>
          <p:cNvPr id="21" name="Text Placeholder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432094" y="4683350"/>
            <a:ext cx="2160000" cy="900000"/>
          </a:xfrm>
        </p:spPr>
        <p:txBody>
          <a:bodyPr/>
          <a:lstStyle>
            <a:lvl1pPr marL="0" indent="0" algn="ctr">
              <a:buNone/>
              <a:defRPr sz="1600"/>
            </a:lvl1pPr>
          </a:lstStyle>
          <a:p>
            <a:pPr lvl="0"/>
            <a:r>
              <a:rPr lang="en-US" dirty="0"/>
              <a:t>Bullet Description</a:t>
            </a:r>
          </a:p>
        </p:txBody>
      </p:sp>
      <p:sp>
        <p:nvSpPr>
          <p:cNvPr id="4" name="Picture Placeholder 3">
            <a:extLst>
              <a:ext uri="{FF2B5EF4-FFF2-40B4-BE49-F238E27FC236}">
                <a16:creationId xmlns:a16="http://schemas.microsoft.com/office/drawing/2014/main" id="{B0B1F8F6-73A5-F142-8A28-094DA998B5F5}"/>
              </a:ext>
            </a:extLst>
          </p:cNvPr>
          <p:cNvSpPr>
            <a:spLocks noGrp="1"/>
          </p:cNvSpPr>
          <p:nvPr>
            <p:ph type="pic" sz="quarter" idx="27"/>
          </p:nvPr>
        </p:nvSpPr>
        <p:spPr>
          <a:xfrm>
            <a:off x="1086454" y="2358091"/>
            <a:ext cx="854075" cy="854075"/>
          </a:xfrm>
        </p:spPr>
        <p:txBody>
          <a:bodyPr/>
          <a:lstStyle>
            <a:lvl1pPr marL="0" indent="0">
              <a:buNone/>
              <a:defRPr/>
            </a:lvl1pPr>
          </a:lstStyle>
          <a:p>
            <a:r>
              <a:rPr lang="en-US" dirty="0"/>
              <a:t>Click icon to add picture</a:t>
            </a:r>
          </a:p>
        </p:txBody>
      </p:sp>
      <p:sp>
        <p:nvSpPr>
          <p:cNvPr id="32" name="Picture Placeholder 3">
            <a:extLst>
              <a:ext uri="{FF2B5EF4-FFF2-40B4-BE49-F238E27FC236}">
                <a16:creationId xmlns:a16="http://schemas.microsoft.com/office/drawing/2014/main" id="{F78A887E-89A6-244C-8AA4-484FE5358768}"/>
              </a:ext>
            </a:extLst>
          </p:cNvPr>
          <p:cNvSpPr>
            <a:spLocks noGrp="1"/>
          </p:cNvSpPr>
          <p:nvPr>
            <p:ph type="pic" sz="quarter" idx="28"/>
          </p:nvPr>
        </p:nvSpPr>
        <p:spPr>
          <a:xfrm>
            <a:off x="3380176" y="2358091"/>
            <a:ext cx="854075" cy="854075"/>
          </a:xfrm>
        </p:spPr>
        <p:txBody>
          <a:bodyPr/>
          <a:lstStyle>
            <a:lvl1pPr marL="0" indent="0">
              <a:buNone/>
              <a:defRPr/>
            </a:lvl1pPr>
          </a:lstStyle>
          <a:p>
            <a:r>
              <a:rPr lang="en-US" dirty="0"/>
              <a:t>Click icon to add picture</a:t>
            </a:r>
          </a:p>
        </p:txBody>
      </p:sp>
      <p:sp>
        <p:nvSpPr>
          <p:cNvPr id="33" name="Picture Placeholder 3">
            <a:extLst>
              <a:ext uri="{FF2B5EF4-FFF2-40B4-BE49-F238E27FC236}">
                <a16:creationId xmlns:a16="http://schemas.microsoft.com/office/drawing/2014/main" id="{52B18661-99A8-214A-A089-09F11F1EB5C4}"/>
              </a:ext>
            </a:extLst>
          </p:cNvPr>
          <p:cNvSpPr>
            <a:spLocks noGrp="1"/>
          </p:cNvSpPr>
          <p:nvPr>
            <p:ph type="pic" sz="quarter" idx="29"/>
          </p:nvPr>
        </p:nvSpPr>
        <p:spPr>
          <a:xfrm>
            <a:off x="5673898" y="2358091"/>
            <a:ext cx="854075" cy="854075"/>
          </a:xfrm>
        </p:spPr>
        <p:txBody>
          <a:bodyPr/>
          <a:lstStyle>
            <a:lvl1pPr marL="0" indent="0">
              <a:buNone/>
              <a:defRPr/>
            </a:lvl1pPr>
          </a:lstStyle>
          <a:p>
            <a:r>
              <a:rPr lang="en-US" dirty="0"/>
              <a:t>Click icon to add picture</a:t>
            </a:r>
          </a:p>
        </p:txBody>
      </p:sp>
      <p:sp>
        <p:nvSpPr>
          <p:cNvPr id="34" name="Picture Placeholder 3">
            <a:extLst>
              <a:ext uri="{FF2B5EF4-FFF2-40B4-BE49-F238E27FC236}">
                <a16:creationId xmlns:a16="http://schemas.microsoft.com/office/drawing/2014/main" id="{69D5F0B5-DE10-D646-9244-6B4289E7793E}"/>
              </a:ext>
            </a:extLst>
          </p:cNvPr>
          <p:cNvSpPr>
            <a:spLocks noGrp="1"/>
          </p:cNvSpPr>
          <p:nvPr>
            <p:ph type="pic" sz="quarter" idx="30"/>
          </p:nvPr>
        </p:nvSpPr>
        <p:spPr>
          <a:xfrm>
            <a:off x="7967620" y="2358091"/>
            <a:ext cx="854075" cy="854075"/>
          </a:xfrm>
        </p:spPr>
        <p:txBody>
          <a:bodyPr/>
          <a:lstStyle>
            <a:lvl1pPr marL="0" indent="0">
              <a:buNone/>
              <a:defRPr/>
            </a:lvl1pPr>
          </a:lstStyle>
          <a:p>
            <a:r>
              <a:rPr lang="en-US" dirty="0"/>
              <a:t>Click icon to add picture</a:t>
            </a:r>
          </a:p>
        </p:txBody>
      </p:sp>
      <p:sp>
        <p:nvSpPr>
          <p:cNvPr id="35" name="Picture Placeholder 3">
            <a:extLst>
              <a:ext uri="{FF2B5EF4-FFF2-40B4-BE49-F238E27FC236}">
                <a16:creationId xmlns:a16="http://schemas.microsoft.com/office/drawing/2014/main" id="{72B87CCD-6D17-844B-87EF-F8BC69D79B06}"/>
              </a:ext>
            </a:extLst>
          </p:cNvPr>
          <p:cNvSpPr>
            <a:spLocks noGrp="1"/>
          </p:cNvSpPr>
          <p:nvPr>
            <p:ph type="pic" sz="quarter" idx="31"/>
          </p:nvPr>
        </p:nvSpPr>
        <p:spPr>
          <a:xfrm>
            <a:off x="10261341" y="2358091"/>
            <a:ext cx="854075" cy="854075"/>
          </a:xfrm>
        </p:spPr>
        <p:txBody>
          <a:bodyPr/>
          <a:lstStyle>
            <a:lvl1pPr marL="0" indent="0">
              <a:buNone/>
              <a:defRPr/>
            </a:lvl1pPr>
          </a:lstStyle>
          <a:p>
            <a:r>
              <a:rPr lang="en-US" dirty="0"/>
              <a:t>Click icon to add picture</a:t>
            </a:r>
          </a:p>
        </p:txBody>
      </p:sp>
    </p:spTree>
    <p:extLst>
      <p:ext uri="{BB962C8B-B14F-4D97-AF65-F5344CB8AC3E}">
        <p14:creationId xmlns:p14="http://schemas.microsoft.com/office/powerpoint/2010/main" val="1950557366"/>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3" name="Text Placeholder 2">
            <a:extLst>
              <a:ext uri="{FF2B5EF4-FFF2-40B4-BE49-F238E27FC236}">
                <a16:creationId xmlns:a16="http://schemas.microsoft.com/office/drawing/2014/main" id="{9322B50D-6A7D-41C6-BA57-613BC231DF36}"/>
              </a:ext>
            </a:extLst>
          </p:cNvPr>
          <p:cNvSpPr>
            <a:spLocks noGrp="1"/>
          </p:cNvSpPr>
          <p:nvPr>
            <p:ph type="body" idx="1"/>
          </p:nvPr>
        </p:nvSpPr>
        <p:spPr>
          <a:xfrm>
            <a:off x="432000" y="1152000"/>
            <a:ext cx="5472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p:nvPr>
        </p:nvSpPr>
        <p:spPr>
          <a:xfrm>
            <a:off x="432000" y="1584000"/>
            <a:ext cx="5472000" cy="4608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0" name="Footer Placeholder 9">
            <a:extLst>
              <a:ext uri="{FF2B5EF4-FFF2-40B4-BE49-F238E27FC236}">
                <a16:creationId xmlns:a16="http://schemas.microsoft.com/office/drawing/2014/main" id="{9337FD81-6DFD-43B7-A7D9-59E45ECDF39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Add a footer</a:t>
            </a:r>
          </a:p>
        </p:txBody>
      </p:sp>
      <p:sp>
        <p:nvSpPr>
          <p:cNvPr id="8" name="Text Placeholder 7">
            <a:extLst>
              <a:ext uri="{FF2B5EF4-FFF2-40B4-BE49-F238E27FC236}">
                <a16:creationId xmlns:a16="http://schemas.microsoft.com/office/drawing/2014/main" id="{DF0A5256-B267-47DA-858A-0F3867CB6139}"/>
              </a:ext>
            </a:extLst>
          </p:cNvPr>
          <p:cNvSpPr>
            <a:spLocks noGrp="1"/>
          </p:cNvSpPr>
          <p:nvPr>
            <p:ph type="body" sz="quarter" idx="12"/>
          </p:nvPr>
        </p:nvSpPr>
        <p:spPr>
          <a:xfrm>
            <a:off x="6299887" y="1584325"/>
            <a:ext cx="5472113" cy="4606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2" name="Text Placeholder 11">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1152525"/>
            <a:ext cx="5472000" cy="358775"/>
          </a:xfrm>
        </p:spPr>
        <p:txBody>
          <a:bodyPr/>
          <a:lstStyle>
            <a:lvl1pPr marL="0" indent="0">
              <a:buNone/>
              <a:defRPr sz="2400" b="1"/>
            </a:lvl1pPr>
          </a:lstStyle>
          <a:p>
            <a:pPr lvl="0"/>
            <a:r>
              <a:rPr lang="en-US"/>
              <a:t>Edit Master text styles</a:t>
            </a:r>
          </a:p>
        </p:txBody>
      </p:sp>
    </p:spTree>
    <p:extLst>
      <p:ext uri="{BB962C8B-B14F-4D97-AF65-F5344CB8AC3E}">
        <p14:creationId xmlns:p14="http://schemas.microsoft.com/office/powerpoint/2010/main" val="352600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9525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8DD692-5D9D-43EF-9468-953679A3966A}"/>
              </a:ext>
            </a:extLst>
          </p:cNvPr>
          <p:cNvSpPr/>
          <p:nvPr userDrawn="1"/>
        </p:nvSpPr>
        <p:spPr>
          <a:xfrm>
            <a:off x="0" y="5958418"/>
            <a:ext cx="12192000" cy="8995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cxnSp>
        <p:nvCxnSpPr>
          <p:cNvPr id="4" name="Straight Connector 3">
            <a:extLst>
              <a:ext uri="{FF2B5EF4-FFF2-40B4-BE49-F238E27FC236}">
                <a16:creationId xmlns:a16="http://schemas.microsoft.com/office/drawing/2014/main" id="{EE73D641-5B1E-4F54-90AD-6EB257FB7720}"/>
              </a:ext>
            </a:extLst>
          </p:cNvPr>
          <p:cNvCxnSpPr/>
          <p:nvPr userDrawn="1"/>
        </p:nvCxnSpPr>
        <p:spPr>
          <a:xfrm>
            <a:off x="0" y="5939367"/>
            <a:ext cx="12192000" cy="0"/>
          </a:xfrm>
          <a:prstGeom prst="line">
            <a:avLst/>
          </a:prstGeom>
          <a:ln w="12700">
            <a:solidFill>
              <a:srgbClr val="094183"/>
            </a:solidFill>
          </a:ln>
          <a:effectLst/>
        </p:spPr>
        <p:style>
          <a:lnRef idx="2">
            <a:schemeClr val="accent1"/>
          </a:lnRef>
          <a:fillRef idx="0">
            <a:schemeClr val="accent1"/>
          </a:fillRef>
          <a:effectRef idx="1">
            <a:schemeClr val="accent1"/>
          </a:effectRef>
          <a:fontRef idx="minor">
            <a:schemeClr val="tx1"/>
          </a:fontRef>
        </p:style>
      </p:cxnSp>
      <p:sp>
        <p:nvSpPr>
          <p:cNvPr id="2" name="Content Placeholder 2"/>
          <p:cNvSpPr>
            <a:spLocks noGrp="1"/>
          </p:cNvSpPr>
          <p:nvPr>
            <p:ph sz="half" idx="1"/>
          </p:nvPr>
        </p:nvSpPr>
        <p:spPr>
          <a:xfrm>
            <a:off x="609600" y="960858"/>
            <a:ext cx="10972800" cy="4663724"/>
          </a:xfrm>
          <a:prstGeom prst="rect">
            <a:avLst/>
          </a:prstGeom>
        </p:spPr>
        <p:txBody>
          <a:bodyPr/>
          <a:lstStyle>
            <a:lvl1pPr>
              <a:defRPr sz="2667" b="0" i="0">
                <a:solidFill>
                  <a:srgbClr val="094183"/>
                </a:solidFill>
                <a:latin typeface="Source Sans Pro"/>
                <a:cs typeface="Source Sans Pro"/>
              </a:defRPr>
            </a:lvl1pPr>
            <a:lvl2pPr>
              <a:defRPr sz="2400" b="0" i="0">
                <a:solidFill>
                  <a:srgbClr val="094183"/>
                </a:solidFill>
                <a:latin typeface="Source Sans Pro"/>
                <a:cs typeface="Source Sans Pro"/>
              </a:defRPr>
            </a:lvl2pPr>
            <a:lvl3pPr>
              <a:defRPr sz="2133" b="0" i="0">
                <a:solidFill>
                  <a:srgbClr val="094183"/>
                </a:solidFill>
                <a:latin typeface="Source Sans Pro"/>
                <a:cs typeface="Source Sans Pro"/>
              </a:defRPr>
            </a:lvl3pPr>
            <a:lvl4pPr>
              <a:defRPr sz="1867" b="0" i="0">
                <a:solidFill>
                  <a:srgbClr val="094183"/>
                </a:solidFill>
                <a:latin typeface="Source Sans Pro"/>
                <a:cs typeface="Source Sans Pro"/>
              </a:defRPr>
            </a:lvl4pPr>
            <a:lvl5pPr>
              <a:defRPr sz="1867" b="0" i="0">
                <a:solidFill>
                  <a:srgbClr val="094183"/>
                </a:solidFill>
                <a:latin typeface="Source Sans Pro"/>
                <a:cs typeface="Source Sans Pro"/>
              </a:defRPr>
            </a:lvl5pPr>
            <a:lvl6pPr>
              <a:defRPr sz="2400"/>
            </a:lvl6pPr>
            <a:lvl7pPr>
              <a:defRPr sz="2400"/>
            </a:lvl7pPr>
            <a:lvl8pPr>
              <a:defRPr sz="2400"/>
            </a:lvl8pPr>
            <a:lvl9pPr>
              <a:defRPr sz="24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5" name="Date Placeholder 4">
            <a:extLst>
              <a:ext uri="{FF2B5EF4-FFF2-40B4-BE49-F238E27FC236}">
                <a16:creationId xmlns:a16="http://schemas.microsoft.com/office/drawing/2014/main" id="{CA37B87E-39BC-43C6-AF3B-EC3F5E70E0AD}"/>
              </a:ext>
            </a:extLst>
          </p:cNvPr>
          <p:cNvSpPr>
            <a:spLocks noGrp="1"/>
          </p:cNvSpPr>
          <p:nvPr>
            <p:ph type="dt" sz="half" idx="10"/>
          </p:nvPr>
        </p:nvSpPr>
        <p:spPr>
          <a:xfrm>
            <a:off x="609600" y="6170084"/>
            <a:ext cx="2844800" cy="364067"/>
          </a:xfrm>
          <a:prstGeom prst="rect">
            <a:avLst/>
          </a:prstGeom>
        </p:spPr>
        <p:txBody>
          <a:bodyPr vert="horz" wrap="square" lIns="0" tIns="0" rIns="0" bIns="0" numCol="1" anchor="t" anchorCtr="0" compatLnSpc="1">
            <a:prstTxWarp prst="textNoShape">
              <a:avLst/>
            </a:prstTxWarp>
          </a:bodyPr>
          <a:lstStyle>
            <a:lvl1pPr eaLnBrk="1" hangingPunct="1">
              <a:defRPr sz="1867">
                <a:solidFill>
                  <a:srgbClr val="094183"/>
                </a:solidFill>
                <a:latin typeface="Source Sans Pro Semibold" charset="0"/>
              </a:defRPr>
            </a:lvl1pPr>
          </a:lstStyle>
          <a:p>
            <a:pPr>
              <a:defRPr/>
            </a:pPr>
            <a:fld id="{7C44B345-9E4C-4DF3-928F-5E2F49547947}" type="datetime3">
              <a:rPr lang="en-AU" altLang="en-US"/>
              <a:pPr>
                <a:defRPr/>
              </a:pPr>
              <a:t>11 November, 2019</a:t>
            </a:fld>
            <a:endParaRPr lang="en-US" altLang="en-US" dirty="0"/>
          </a:p>
        </p:txBody>
      </p:sp>
      <p:sp>
        <p:nvSpPr>
          <p:cNvPr id="6" name="Footer Placeholder 5">
            <a:extLst>
              <a:ext uri="{FF2B5EF4-FFF2-40B4-BE49-F238E27FC236}">
                <a16:creationId xmlns:a16="http://schemas.microsoft.com/office/drawing/2014/main" id="{86B43A81-0937-4161-BB69-FB122D8000D9}"/>
              </a:ext>
            </a:extLst>
          </p:cNvPr>
          <p:cNvSpPr>
            <a:spLocks noGrp="1"/>
          </p:cNvSpPr>
          <p:nvPr>
            <p:ph type="ftr" sz="quarter" idx="11"/>
          </p:nvPr>
        </p:nvSpPr>
        <p:spPr>
          <a:xfrm>
            <a:off x="4165600" y="6170084"/>
            <a:ext cx="3860800" cy="364067"/>
          </a:xfrm>
          <a:prstGeom prst="rect">
            <a:avLst/>
          </a:prstGeom>
        </p:spPr>
        <p:txBody>
          <a:bodyPr/>
          <a:lstStyle>
            <a:lvl1pPr algn="ctr" eaLnBrk="1" fontAlgn="auto" hangingPunct="1">
              <a:spcBef>
                <a:spcPts val="0"/>
              </a:spcBef>
              <a:spcAft>
                <a:spcPts val="0"/>
              </a:spcAft>
              <a:defRPr sz="1867">
                <a:solidFill>
                  <a:srgbClr val="094183"/>
                </a:solidFill>
                <a:latin typeface="Source Sans Pro Semibold"/>
                <a:ea typeface="+mn-ea"/>
                <a:cs typeface="Source Sans Pro Semibold"/>
              </a:defRPr>
            </a:lvl1pPr>
          </a:lstStyle>
          <a:p>
            <a:pPr>
              <a:defRPr/>
            </a:pPr>
            <a:endParaRPr lang="en-US" dirty="0"/>
          </a:p>
        </p:txBody>
      </p:sp>
      <p:sp>
        <p:nvSpPr>
          <p:cNvPr id="7" name="Slide Number Placeholder 6">
            <a:extLst>
              <a:ext uri="{FF2B5EF4-FFF2-40B4-BE49-F238E27FC236}">
                <a16:creationId xmlns:a16="http://schemas.microsoft.com/office/drawing/2014/main" id="{8B6E3C6D-94F9-449D-ACEE-A782CB4D4C5B}"/>
              </a:ext>
            </a:extLst>
          </p:cNvPr>
          <p:cNvSpPr>
            <a:spLocks noGrp="1"/>
          </p:cNvSpPr>
          <p:nvPr>
            <p:ph type="sldNum" sz="quarter" idx="12"/>
          </p:nvPr>
        </p:nvSpPr>
        <p:spPr>
          <a:xfrm>
            <a:off x="8737600" y="6170084"/>
            <a:ext cx="2844800" cy="364067"/>
          </a:xfrm>
          <a:prstGeom prst="rect">
            <a:avLst/>
          </a:prstGeom>
        </p:spPr>
        <p:txBody>
          <a:bodyPr vert="horz" wrap="square" lIns="0" tIns="0" rIns="0" bIns="0" numCol="1" anchor="t" anchorCtr="0" compatLnSpc="1">
            <a:prstTxWarp prst="textNoShape">
              <a:avLst/>
            </a:prstTxWarp>
          </a:bodyPr>
          <a:lstStyle>
            <a:lvl1pPr algn="r" eaLnBrk="1" hangingPunct="1">
              <a:defRPr sz="1867">
                <a:solidFill>
                  <a:srgbClr val="094183"/>
                </a:solidFill>
                <a:latin typeface="Source Sans Pro Semibold" charset="0"/>
              </a:defRPr>
            </a:lvl1pPr>
          </a:lstStyle>
          <a:p>
            <a:fld id="{8AFCD5F4-CBEF-4313-97F2-F9598B7EC539}" type="slidenum">
              <a:rPr lang="en-US" altLang="en-US"/>
              <a:pPr/>
              <a:t>‹#›</a:t>
            </a:fld>
            <a:endParaRPr lang="en-US" altLang="en-US" dirty="0"/>
          </a:p>
        </p:txBody>
      </p:sp>
    </p:spTree>
    <p:extLst>
      <p:ext uri="{BB962C8B-B14F-4D97-AF65-F5344CB8AC3E}">
        <p14:creationId xmlns:p14="http://schemas.microsoft.com/office/powerpoint/2010/main" val="8558677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p>
            <a:r>
              <a:rPr lang="en-AU"/>
              <a:t>Click to edit Master title style</a:t>
            </a:r>
            <a:endParaRPr lang="en-US"/>
          </a:p>
        </p:txBody>
      </p:sp>
    </p:spTree>
    <p:extLst>
      <p:ext uri="{BB962C8B-B14F-4D97-AF65-F5344CB8AC3E}">
        <p14:creationId xmlns:p14="http://schemas.microsoft.com/office/powerpoint/2010/main" val="3360534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B79B2-7692-4BC3-A764-C287EDCE9F90}"/>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B06D27B-69BC-412B-A670-72D4571DCC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F41F700-F159-47DD-9A95-CC48DE32AA4C}"/>
              </a:ext>
            </a:extLst>
          </p:cNvPr>
          <p:cNvSpPr>
            <a:spLocks noGrp="1"/>
          </p:cNvSpPr>
          <p:nvPr>
            <p:ph type="dt" sz="half" idx="10"/>
          </p:nvPr>
        </p:nvSpPr>
        <p:spPr/>
        <p:txBody>
          <a:bodyPr/>
          <a:lstStyle/>
          <a:p>
            <a:fld id="{8480346D-C4DD-46CA-8050-29DC9FE7F2DE}" type="datetimeFigureOut">
              <a:rPr lang="en-AU" smtClean="0"/>
              <a:t>11/11/2019</a:t>
            </a:fld>
            <a:endParaRPr lang="en-AU" dirty="0"/>
          </a:p>
        </p:txBody>
      </p:sp>
      <p:sp>
        <p:nvSpPr>
          <p:cNvPr id="5" name="Footer Placeholder 4">
            <a:extLst>
              <a:ext uri="{FF2B5EF4-FFF2-40B4-BE49-F238E27FC236}">
                <a16:creationId xmlns:a16="http://schemas.microsoft.com/office/drawing/2014/main" id="{C9906D2D-8BA1-4E85-9319-327FEE4D75D5}"/>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9828C68F-510F-45F8-BFEF-F17C4FF876E8}"/>
              </a:ext>
            </a:extLst>
          </p:cNvPr>
          <p:cNvSpPr>
            <a:spLocks noGrp="1"/>
          </p:cNvSpPr>
          <p:nvPr>
            <p:ph type="sldNum" sz="quarter" idx="12"/>
          </p:nvPr>
        </p:nvSpPr>
        <p:spPr/>
        <p:txBody>
          <a:bodyPr/>
          <a:lstStyle/>
          <a:p>
            <a:fld id="{CE3678D5-7B13-4F02-A70B-E703AC081804}" type="slidenum">
              <a:rPr lang="en-AU" smtClean="0"/>
              <a:t>‹#›</a:t>
            </a:fld>
            <a:endParaRPr lang="en-AU" dirty="0"/>
          </a:p>
        </p:txBody>
      </p:sp>
    </p:spTree>
    <p:extLst>
      <p:ext uri="{BB962C8B-B14F-4D97-AF65-F5344CB8AC3E}">
        <p14:creationId xmlns:p14="http://schemas.microsoft.com/office/powerpoint/2010/main" val="4112554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Google Shape;97;p15" descr="backpage.jpg">
            <a:extLst>
              <a:ext uri="{FF2B5EF4-FFF2-40B4-BE49-F238E27FC236}">
                <a16:creationId xmlns:a16="http://schemas.microsoft.com/office/drawing/2014/main" id="{33C89547-8572-4483-8540-3DE243F680EF}"/>
              </a:ext>
            </a:extLst>
          </p:cNvPr>
          <p:cNvPicPr preferRelativeResize="0"/>
          <p:nvPr userDrawn="1"/>
        </p:nvPicPr>
        <p:blipFill rotWithShape="1">
          <a:blip r:embed="rId2">
            <a:alphaModFix/>
          </a:blip>
          <a:srcRect t="55926"/>
          <a:stretch/>
        </p:blipFill>
        <p:spPr>
          <a:xfrm rot="10800000">
            <a:off x="-6350" y="3843715"/>
            <a:ext cx="12192000" cy="3022599"/>
          </a:xfrm>
          <a:prstGeom prst="rect">
            <a:avLst/>
          </a:prstGeom>
          <a:noFill/>
          <a:ln>
            <a:noFill/>
          </a:ln>
        </p:spPr>
      </p:pic>
      <p:sp>
        <p:nvSpPr>
          <p:cNvPr id="2" name="Title 1">
            <a:extLst>
              <a:ext uri="{FF2B5EF4-FFF2-40B4-BE49-F238E27FC236}">
                <a16:creationId xmlns:a16="http://schemas.microsoft.com/office/drawing/2014/main" id="{23EB79B2-7692-4BC3-A764-C287EDCE9F90}"/>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B06D27B-69BC-412B-A670-72D4571DCC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F41F700-F159-47DD-9A95-CC48DE32AA4C}"/>
              </a:ext>
            </a:extLst>
          </p:cNvPr>
          <p:cNvSpPr>
            <a:spLocks noGrp="1"/>
          </p:cNvSpPr>
          <p:nvPr>
            <p:ph type="dt" sz="half" idx="10"/>
          </p:nvPr>
        </p:nvSpPr>
        <p:spPr/>
        <p:txBody>
          <a:bodyPr/>
          <a:lstStyle>
            <a:lvl1pPr>
              <a:defRPr>
                <a:solidFill>
                  <a:schemeClr val="bg1"/>
                </a:solidFill>
              </a:defRPr>
            </a:lvl1pPr>
          </a:lstStyle>
          <a:p>
            <a:fld id="{8480346D-C4DD-46CA-8050-29DC9FE7F2DE}" type="datetimeFigureOut">
              <a:rPr lang="en-AU" smtClean="0"/>
              <a:pPr/>
              <a:t>11/11/2019</a:t>
            </a:fld>
            <a:endParaRPr lang="en-AU" dirty="0"/>
          </a:p>
        </p:txBody>
      </p:sp>
      <p:sp>
        <p:nvSpPr>
          <p:cNvPr id="5" name="Footer Placeholder 4">
            <a:extLst>
              <a:ext uri="{FF2B5EF4-FFF2-40B4-BE49-F238E27FC236}">
                <a16:creationId xmlns:a16="http://schemas.microsoft.com/office/drawing/2014/main" id="{C9906D2D-8BA1-4E85-9319-327FEE4D75D5}"/>
              </a:ext>
            </a:extLst>
          </p:cNvPr>
          <p:cNvSpPr>
            <a:spLocks noGrp="1"/>
          </p:cNvSpPr>
          <p:nvPr>
            <p:ph type="ftr" sz="quarter" idx="11"/>
          </p:nvPr>
        </p:nvSpPr>
        <p:spPr/>
        <p:txBody>
          <a:bodyPr/>
          <a:lstStyle>
            <a:lvl1pPr>
              <a:defRPr>
                <a:solidFill>
                  <a:schemeClr val="bg1"/>
                </a:solidFill>
              </a:defRPr>
            </a:lvl1pPr>
          </a:lstStyle>
          <a:p>
            <a:endParaRPr lang="en-AU" dirty="0"/>
          </a:p>
        </p:txBody>
      </p:sp>
      <p:sp>
        <p:nvSpPr>
          <p:cNvPr id="6" name="Slide Number Placeholder 5">
            <a:extLst>
              <a:ext uri="{FF2B5EF4-FFF2-40B4-BE49-F238E27FC236}">
                <a16:creationId xmlns:a16="http://schemas.microsoft.com/office/drawing/2014/main" id="{9828C68F-510F-45F8-BFEF-F17C4FF876E8}"/>
              </a:ext>
            </a:extLst>
          </p:cNvPr>
          <p:cNvSpPr>
            <a:spLocks noGrp="1"/>
          </p:cNvSpPr>
          <p:nvPr>
            <p:ph type="sldNum" sz="quarter" idx="12"/>
          </p:nvPr>
        </p:nvSpPr>
        <p:spPr/>
        <p:txBody>
          <a:bodyPr/>
          <a:lstStyle>
            <a:lvl1pPr>
              <a:defRPr>
                <a:solidFill>
                  <a:schemeClr val="bg1"/>
                </a:solidFill>
              </a:defRPr>
            </a:lvl1pPr>
          </a:lstStyle>
          <a:p>
            <a:fld id="{CE3678D5-7B13-4F02-A70B-E703AC081804}" type="slidenum">
              <a:rPr lang="en-AU" smtClean="0"/>
              <a:pPr/>
              <a:t>‹#›</a:t>
            </a:fld>
            <a:endParaRPr lang="en-AU" dirty="0"/>
          </a:p>
        </p:txBody>
      </p:sp>
    </p:spTree>
    <p:extLst>
      <p:ext uri="{BB962C8B-B14F-4D97-AF65-F5344CB8AC3E}">
        <p14:creationId xmlns:p14="http://schemas.microsoft.com/office/powerpoint/2010/main" val="3309983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Google Shape;97;p15" descr="backpage.jpg">
            <a:extLst>
              <a:ext uri="{FF2B5EF4-FFF2-40B4-BE49-F238E27FC236}">
                <a16:creationId xmlns:a16="http://schemas.microsoft.com/office/drawing/2014/main" id="{D2BF28FF-B4A8-4FBB-91B5-B98121263E90}"/>
              </a:ext>
            </a:extLst>
          </p:cNvPr>
          <p:cNvPicPr preferRelativeResize="0"/>
          <p:nvPr userDrawn="1"/>
        </p:nvPicPr>
        <p:blipFill rotWithShape="1">
          <a:blip r:embed="rId2">
            <a:alphaModFix/>
          </a:blip>
          <a:srcRect t="55926"/>
          <a:stretch/>
        </p:blipFill>
        <p:spPr>
          <a:xfrm rot="10800000">
            <a:off x="-6350" y="3843715"/>
            <a:ext cx="12192000" cy="3022599"/>
          </a:xfrm>
          <a:prstGeom prst="rect">
            <a:avLst/>
          </a:prstGeom>
          <a:noFill/>
          <a:ln>
            <a:noFill/>
          </a:ln>
        </p:spPr>
      </p:pic>
      <p:sp>
        <p:nvSpPr>
          <p:cNvPr id="2" name="Title 1">
            <a:extLst>
              <a:ext uri="{FF2B5EF4-FFF2-40B4-BE49-F238E27FC236}">
                <a16:creationId xmlns:a16="http://schemas.microsoft.com/office/drawing/2014/main" id="{91E8D5F7-609A-4864-9D39-2C31971F4D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dirty="0"/>
          </a:p>
        </p:txBody>
      </p:sp>
      <p:sp>
        <p:nvSpPr>
          <p:cNvPr id="3" name="Text Placeholder 2">
            <a:extLst>
              <a:ext uri="{FF2B5EF4-FFF2-40B4-BE49-F238E27FC236}">
                <a16:creationId xmlns:a16="http://schemas.microsoft.com/office/drawing/2014/main" id="{A36A7D13-7DC6-4C30-99C5-BB177BEB51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74E5C7-7C30-43B6-85EF-956D73278AE0}"/>
              </a:ext>
            </a:extLst>
          </p:cNvPr>
          <p:cNvSpPr>
            <a:spLocks noGrp="1"/>
          </p:cNvSpPr>
          <p:nvPr>
            <p:ph type="dt" sz="half" idx="10"/>
          </p:nvPr>
        </p:nvSpPr>
        <p:spPr/>
        <p:txBody>
          <a:bodyPr/>
          <a:lstStyle>
            <a:lvl1pPr>
              <a:defRPr>
                <a:solidFill>
                  <a:schemeClr val="bg1"/>
                </a:solidFill>
              </a:defRPr>
            </a:lvl1pPr>
          </a:lstStyle>
          <a:p>
            <a:fld id="{8480346D-C4DD-46CA-8050-29DC9FE7F2DE}" type="datetimeFigureOut">
              <a:rPr lang="en-AU" smtClean="0"/>
              <a:pPr/>
              <a:t>11/11/2019</a:t>
            </a:fld>
            <a:endParaRPr lang="en-AU" dirty="0"/>
          </a:p>
        </p:txBody>
      </p:sp>
      <p:sp>
        <p:nvSpPr>
          <p:cNvPr id="5" name="Footer Placeholder 4">
            <a:extLst>
              <a:ext uri="{FF2B5EF4-FFF2-40B4-BE49-F238E27FC236}">
                <a16:creationId xmlns:a16="http://schemas.microsoft.com/office/drawing/2014/main" id="{907BA92A-E18E-4910-9E3D-EEB8E9FE82F5}"/>
              </a:ext>
            </a:extLst>
          </p:cNvPr>
          <p:cNvSpPr>
            <a:spLocks noGrp="1"/>
          </p:cNvSpPr>
          <p:nvPr>
            <p:ph type="ftr" sz="quarter" idx="11"/>
          </p:nvPr>
        </p:nvSpPr>
        <p:spPr/>
        <p:txBody>
          <a:bodyPr/>
          <a:lstStyle>
            <a:lvl1pPr>
              <a:defRPr>
                <a:solidFill>
                  <a:schemeClr val="bg1"/>
                </a:solidFill>
              </a:defRPr>
            </a:lvl1pPr>
          </a:lstStyle>
          <a:p>
            <a:endParaRPr lang="en-AU" dirty="0"/>
          </a:p>
        </p:txBody>
      </p:sp>
      <p:sp>
        <p:nvSpPr>
          <p:cNvPr id="6" name="Slide Number Placeholder 5">
            <a:extLst>
              <a:ext uri="{FF2B5EF4-FFF2-40B4-BE49-F238E27FC236}">
                <a16:creationId xmlns:a16="http://schemas.microsoft.com/office/drawing/2014/main" id="{C6F17B7A-BE97-434B-8CAD-C90F43EA40A9}"/>
              </a:ext>
            </a:extLst>
          </p:cNvPr>
          <p:cNvSpPr>
            <a:spLocks noGrp="1"/>
          </p:cNvSpPr>
          <p:nvPr>
            <p:ph type="sldNum" sz="quarter" idx="12"/>
          </p:nvPr>
        </p:nvSpPr>
        <p:spPr/>
        <p:txBody>
          <a:bodyPr/>
          <a:lstStyle>
            <a:lvl1pPr>
              <a:defRPr>
                <a:solidFill>
                  <a:schemeClr val="bg1"/>
                </a:solidFill>
              </a:defRPr>
            </a:lvl1pPr>
          </a:lstStyle>
          <a:p>
            <a:fld id="{CE3678D5-7B13-4F02-A70B-E703AC081804}" type="slidenum">
              <a:rPr lang="en-AU" smtClean="0"/>
              <a:pPr/>
              <a:t>‹#›</a:t>
            </a:fld>
            <a:endParaRPr lang="en-AU" dirty="0"/>
          </a:p>
        </p:txBody>
      </p:sp>
    </p:spTree>
    <p:extLst>
      <p:ext uri="{BB962C8B-B14F-4D97-AF65-F5344CB8AC3E}">
        <p14:creationId xmlns:p14="http://schemas.microsoft.com/office/powerpoint/2010/main" val="1994907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Google Shape;97;p15" descr="backpage.jpg">
            <a:extLst>
              <a:ext uri="{FF2B5EF4-FFF2-40B4-BE49-F238E27FC236}">
                <a16:creationId xmlns:a16="http://schemas.microsoft.com/office/drawing/2014/main" id="{04B56F2E-7898-4AEF-BD8E-1E06A9A817EA}"/>
              </a:ext>
            </a:extLst>
          </p:cNvPr>
          <p:cNvPicPr preferRelativeResize="0"/>
          <p:nvPr userDrawn="1"/>
        </p:nvPicPr>
        <p:blipFill rotWithShape="1">
          <a:blip r:embed="rId2">
            <a:alphaModFix/>
          </a:blip>
          <a:srcRect b="53326"/>
          <a:stretch/>
        </p:blipFill>
        <p:spPr>
          <a:xfrm>
            <a:off x="0" y="3657138"/>
            <a:ext cx="12192000" cy="3200862"/>
          </a:xfrm>
          <a:prstGeom prst="rect">
            <a:avLst/>
          </a:prstGeom>
          <a:noFill/>
          <a:ln>
            <a:noFill/>
          </a:ln>
        </p:spPr>
      </p:pic>
      <p:sp>
        <p:nvSpPr>
          <p:cNvPr id="2" name="Title 1">
            <a:extLst>
              <a:ext uri="{FF2B5EF4-FFF2-40B4-BE49-F238E27FC236}">
                <a16:creationId xmlns:a16="http://schemas.microsoft.com/office/drawing/2014/main" id="{91E8D5F7-609A-4864-9D39-2C31971F4D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dirty="0"/>
          </a:p>
        </p:txBody>
      </p:sp>
      <p:sp>
        <p:nvSpPr>
          <p:cNvPr id="3" name="Text Placeholder 2">
            <a:extLst>
              <a:ext uri="{FF2B5EF4-FFF2-40B4-BE49-F238E27FC236}">
                <a16:creationId xmlns:a16="http://schemas.microsoft.com/office/drawing/2014/main" id="{A36A7D13-7DC6-4C30-99C5-BB177BEB51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74E5C7-7C30-43B6-85EF-956D73278AE0}"/>
              </a:ext>
            </a:extLst>
          </p:cNvPr>
          <p:cNvSpPr>
            <a:spLocks noGrp="1"/>
          </p:cNvSpPr>
          <p:nvPr>
            <p:ph type="dt" sz="half" idx="10"/>
          </p:nvPr>
        </p:nvSpPr>
        <p:spPr/>
        <p:txBody>
          <a:bodyPr/>
          <a:lstStyle/>
          <a:p>
            <a:fld id="{8480346D-C4DD-46CA-8050-29DC9FE7F2DE}" type="datetimeFigureOut">
              <a:rPr lang="en-AU" smtClean="0"/>
              <a:t>11/11/2019</a:t>
            </a:fld>
            <a:endParaRPr lang="en-AU" dirty="0"/>
          </a:p>
        </p:txBody>
      </p:sp>
      <p:sp>
        <p:nvSpPr>
          <p:cNvPr id="5" name="Footer Placeholder 4">
            <a:extLst>
              <a:ext uri="{FF2B5EF4-FFF2-40B4-BE49-F238E27FC236}">
                <a16:creationId xmlns:a16="http://schemas.microsoft.com/office/drawing/2014/main" id="{907BA92A-E18E-4910-9E3D-EEB8E9FE82F5}"/>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C6F17B7A-BE97-434B-8CAD-C90F43EA40A9}"/>
              </a:ext>
            </a:extLst>
          </p:cNvPr>
          <p:cNvSpPr>
            <a:spLocks noGrp="1"/>
          </p:cNvSpPr>
          <p:nvPr>
            <p:ph type="sldNum" sz="quarter" idx="12"/>
          </p:nvPr>
        </p:nvSpPr>
        <p:spPr/>
        <p:txBody>
          <a:bodyPr/>
          <a:lstStyle/>
          <a:p>
            <a:fld id="{CE3678D5-7B13-4F02-A70B-E703AC081804}" type="slidenum">
              <a:rPr lang="en-AU" smtClean="0"/>
              <a:t>‹#›</a:t>
            </a:fld>
            <a:endParaRPr lang="en-AU" dirty="0"/>
          </a:p>
        </p:txBody>
      </p:sp>
    </p:spTree>
    <p:extLst>
      <p:ext uri="{BB962C8B-B14F-4D97-AF65-F5344CB8AC3E}">
        <p14:creationId xmlns:p14="http://schemas.microsoft.com/office/powerpoint/2010/main" val="2799408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327E0-B08B-4C87-9542-7230E1F2909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A1649A60-1F25-46E1-958A-6BBA833B40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E3954B87-BAE0-43C6-8CDC-D3EA47AAEF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93C93575-6D6F-4A17-8D9D-41C765C671C0}"/>
              </a:ext>
            </a:extLst>
          </p:cNvPr>
          <p:cNvSpPr>
            <a:spLocks noGrp="1"/>
          </p:cNvSpPr>
          <p:nvPr>
            <p:ph type="dt" sz="half" idx="10"/>
          </p:nvPr>
        </p:nvSpPr>
        <p:spPr/>
        <p:txBody>
          <a:bodyPr/>
          <a:lstStyle/>
          <a:p>
            <a:fld id="{8480346D-C4DD-46CA-8050-29DC9FE7F2DE}" type="datetimeFigureOut">
              <a:rPr lang="en-AU" smtClean="0"/>
              <a:t>11/11/2019</a:t>
            </a:fld>
            <a:endParaRPr lang="en-AU" dirty="0"/>
          </a:p>
        </p:txBody>
      </p:sp>
      <p:sp>
        <p:nvSpPr>
          <p:cNvPr id="6" name="Footer Placeholder 5">
            <a:extLst>
              <a:ext uri="{FF2B5EF4-FFF2-40B4-BE49-F238E27FC236}">
                <a16:creationId xmlns:a16="http://schemas.microsoft.com/office/drawing/2014/main" id="{7B2402D4-5538-4EB0-99FE-C49DAEBBD5F7}"/>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6EFA981F-1889-4991-9943-CA0F40081E7E}"/>
              </a:ext>
            </a:extLst>
          </p:cNvPr>
          <p:cNvSpPr>
            <a:spLocks noGrp="1"/>
          </p:cNvSpPr>
          <p:nvPr>
            <p:ph type="sldNum" sz="quarter" idx="12"/>
          </p:nvPr>
        </p:nvSpPr>
        <p:spPr/>
        <p:txBody>
          <a:bodyPr/>
          <a:lstStyle/>
          <a:p>
            <a:fld id="{CE3678D5-7B13-4F02-A70B-E703AC081804}" type="slidenum">
              <a:rPr lang="en-AU" smtClean="0"/>
              <a:t>‹#›</a:t>
            </a:fld>
            <a:endParaRPr lang="en-AU" dirty="0"/>
          </a:p>
        </p:txBody>
      </p:sp>
    </p:spTree>
    <p:extLst>
      <p:ext uri="{BB962C8B-B14F-4D97-AF65-F5344CB8AC3E}">
        <p14:creationId xmlns:p14="http://schemas.microsoft.com/office/powerpoint/2010/main" val="11919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9FCD6-935E-471A-B3F3-3D2FE2710915}"/>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A32E8D3-F9D7-48AB-9B16-A4D921A507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0EB3A6-D79D-4435-9A96-23169243F4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E56FA583-0847-4740-A98C-B50D874CC9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517090-A787-4083-B826-7F85652B8D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2207B514-2FC8-47E2-9FB7-15DBD43E7DFC}"/>
              </a:ext>
            </a:extLst>
          </p:cNvPr>
          <p:cNvSpPr>
            <a:spLocks noGrp="1"/>
          </p:cNvSpPr>
          <p:nvPr>
            <p:ph type="dt" sz="half" idx="10"/>
          </p:nvPr>
        </p:nvSpPr>
        <p:spPr/>
        <p:txBody>
          <a:bodyPr/>
          <a:lstStyle/>
          <a:p>
            <a:fld id="{8480346D-C4DD-46CA-8050-29DC9FE7F2DE}" type="datetimeFigureOut">
              <a:rPr lang="en-AU" smtClean="0"/>
              <a:t>11/11/2019</a:t>
            </a:fld>
            <a:endParaRPr lang="en-AU" dirty="0"/>
          </a:p>
        </p:txBody>
      </p:sp>
      <p:sp>
        <p:nvSpPr>
          <p:cNvPr id="8" name="Footer Placeholder 7">
            <a:extLst>
              <a:ext uri="{FF2B5EF4-FFF2-40B4-BE49-F238E27FC236}">
                <a16:creationId xmlns:a16="http://schemas.microsoft.com/office/drawing/2014/main" id="{55CF5F1B-D958-499A-B510-1E0BAFFCC9DB}"/>
              </a:ext>
            </a:extLst>
          </p:cNvPr>
          <p:cNvSpPr>
            <a:spLocks noGrp="1"/>
          </p:cNvSpPr>
          <p:nvPr>
            <p:ph type="ftr" sz="quarter" idx="11"/>
          </p:nvPr>
        </p:nvSpPr>
        <p:spPr/>
        <p:txBody>
          <a:bodyPr/>
          <a:lstStyle/>
          <a:p>
            <a:endParaRPr lang="en-AU" dirty="0"/>
          </a:p>
        </p:txBody>
      </p:sp>
      <p:sp>
        <p:nvSpPr>
          <p:cNvPr id="9" name="Slide Number Placeholder 8">
            <a:extLst>
              <a:ext uri="{FF2B5EF4-FFF2-40B4-BE49-F238E27FC236}">
                <a16:creationId xmlns:a16="http://schemas.microsoft.com/office/drawing/2014/main" id="{0C2B7135-CB12-45C0-B4AB-FFFE2AC859E8}"/>
              </a:ext>
            </a:extLst>
          </p:cNvPr>
          <p:cNvSpPr>
            <a:spLocks noGrp="1"/>
          </p:cNvSpPr>
          <p:nvPr>
            <p:ph type="sldNum" sz="quarter" idx="12"/>
          </p:nvPr>
        </p:nvSpPr>
        <p:spPr/>
        <p:txBody>
          <a:bodyPr/>
          <a:lstStyle/>
          <a:p>
            <a:fld id="{CE3678D5-7B13-4F02-A70B-E703AC081804}" type="slidenum">
              <a:rPr lang="en-AU" smtClean="0"/>
              <a:t>‹#›</a:t>
            </a:fld>
            <a:endParaRPr lang="en-AU" dirty="0"/>
          </a:p>
        </p:txBody>
      </p:sp>
    </p:spTree>
    <p:extLst>
      <p:ext uri="{BB962C8B-B14F-4D97-AF65-F5344CB8AC3E}">
        <p14:creationId xmlns:p14="http://schemas.microsoft.com/office/powerpoint/2010/main" val="1995919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1D1F3-02FA-4C0F-B183-AEC4E294561A}"/>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E64D54B9-8D1A-4155-B340-1DBD2CA755AB}"/>
              </a:ext>
            </a:extLst>
          </p:cNvPr>
          <p:cNvSpPr>
            <a:spLocks noGrp="1"/>
          </p:cNvSpPr>
          <p:nvPr>
            <p:ph type="dt" sz="half" idx="10"/>
          </p:nvPr>
        </p:nvSpPr>
        <p:spPr/>
        <p:txBody>
          <a:bodyPr/>
          <a:lstStyle/>
          <a:p>
            <a:fld id="{8480346D-C4DD-46CA-8050-29DC9FE7F2DE}" type="datetimeFigureOut">
              <a:rPr lang="en-AU" smtClean="0"/>
              <a:t>11/11/2019</a:t>
            </a:fld>
            <a:endParaRPr lang="en-AU" dirty="0"/>
          </a:p>
        </p:txBody>
      </p:sp>
      <p:sp>
        <p:nvSpPr>
          <p:cNvPr id="4" name="Footer Placeholder 3">
            <a:extLst>
              <a:ext uri="{FF2B5EF4-FFF2-40B4-BE49-F238E27FC236}">
                <a16:creationId xmlns:a16="http://schemas.microsoft.com/office/drawing/2014/main" id="{4946D6EF-52EA-4FE3-AE97-3467E0E0FB2C}"/>
              </a:ext>
            </a:extLst>
          </p:cNvPr>
          <p:cNvSpPr>
            <a:spLocks noGrp="1"/>
          </p:cNvSpPr>
          <p:nvPr>
            <p:ph type="ftr" sz="quarter" idx="11"/>
          </p:nvPr>
        </p:nvSpPr>
        <p:spPr/>
        <p:txBody>
          <a:bodyPr/>
          <a:lstStyle/>
          <a:p>
            <a:endParaRPr lang="en-AU" dirty="0"/>
          </a:p>
        </p:txBody>
      </p:sp>
      <p:sp>
        <p:nvSpPr>
          <p:cNvPr id="5" name="Slide Number Placeholder 4">
            <a:extLst>
              <a:ext uri="{FF2B5EF4-FFF2-40B4-BE49-F238E27FC236}">
                <a16:creationId xmlns:a16="http://schemas.microsoft.com/office/drawing/2014/main" id="{8B8A4FA9-B207-45B9-9F9E-C1F492E54BFB}"/>
              </a:ext>
            </a:extLst>
          </p:cNvPr>
          <p:cNvSpPr>
            <a:spLocks noGrp="1"/>
          </p:cNvSpPr>
          <p:nvPr>
            <p:ph type="sldNum" sz="quarter" idx="12"/>
          </p:nvPr>
        </p:nvSpPr>
        <p:spPr/>
        <p:txBody>
          <a:bodyPr/>
          <a:lstStyle/>
          <a:p>
            <a:fld id="{CE3678D5-7B13-4F02-A70B-E703AC081804}" type="slidenum">
              <a:rPr lang="en-AU" smtClean="0"/>
              <a:t>‹#›</a:t>
            </a:fld>
            <a:endParaRPr lang="en-AU" dirty="0"/>
          </a:p>
        </p:txBody>
      </p:sp>
    </p:spTree>
    <p:extLst>
      <p:ext uri="{BB962C8B-B14F-4D97-AF65-F5344CB8AC3E}">
        <p14:creationId xmlns:p14="http://schemas.microsoft.com/office/powerpoint/2010/main" val="1376106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Google Shape;97;p15" descr="backpage.jpg">
            <a:extLst>
              <a:ext uri="{FF2B5EF4-FFF2-40B4-BE49-F238E27FC236}">
                <a16:creationId xmlns:a16="http://schemas.microsoft.com/office/drawing/2014/main" id="{E50B393D-24F2-40FB-87ED-09616D303F7B}"/>
              </a:ext>
            </a:extLst>
          </p:cNvPr>
          <p:cNvPicPr preferRelativeResize="0"/>
          <p:nvPr userDrawn="1"/>
        </p:nvPicPr>
        <p:blipFill rotWithShape="1">
          <a:blip r:embed="rId2">
            <a:alphaModFix/>
          </a:blip>
          <a:srcRect/>
          <a:stretch/>
        </p:blipFill>
        <p:spPr>
          <a:xfrm>
            <a:off x="0" y="0"/>
            <a:ext cx="12192000" cy="6858000"/>
          </a:xfrm>
          <a:prstGeom prst="rect">
            <a:avLst/>
          </a:prstGeom>
          <a:noFill/>
          <a:ln>
            <a:noFill/>
          </a:ln>
        </p:spPr>
      </p:pic>
      <p:sp>
        <p:nvSpPr>
          <p:cNvPr id="2" name="Date Placeholder 1">
            <a:extLst>
              <a:ext uri="{FF2B5EF4-FFF2-40B4-BE49-F238E27FC236}">
                <a16:creationId xmlns:a16="http://schemas.microsoft.com/office/drawing/2014/main" id="{2E207789-F312-4539-A345-A82B1533BADD}"/>
              </a:ext>
            </a:extLst>
          </p:cNvPr>
          <p:cNvSpPr>
            <a:spLocks noGrp="1"/>
          </p:cNvSpPr>
          <p:nvPr>
            <p:ph type="dt" sz="half" idx="10"/>
          </p:nvPr>
        </p:nvSpPr>
        <p:spPr/>
        <p:txBody>
          <a:bodyPr/>
          <a:lstStyle/>
          <a:p>
            <a:fld id="{8480346D-C4DD-46CA-8050-29DC9FE7F2DE}" type="datetimeFigureOut">
              <a:rPr lang="en-AU" smtClean="0"/>
              <a:t>11/11/2019</a:t>
            </a:fld>
            <a:endParaRPr lang="en-AU" dirty="0"/>
          </a:p>
        </p:txBody>
      </p:sp>
      <p:sp>
        <p:nvSpPr>
          <p:cNvPr id="3" name="Footer Placeholder 2">
            <a:extLst>
              <a:ext uri="{FF2B5EF4-FFF2-40B4-BE49-F238E27FC236}">
                <a16:creationId xmlns:a16="http://schemas.microsoft.com/office/drawing/2014/main" id="{76B3A343-7D3D-47C4-ADAC-72E88B60FA35}"/>
              </a:ext>
            </a:extLst>
          </p:cNvPr>
          <p:cNvSpPr>
            <a:spLocks noGrp="1"/>
          </p:cNvSpPr>
          <p:nvPr>
            <p:ph type="ftr" sz="quarter" idx="11"/>
          </p:nvPr>
        </p:nvSpPr>
        <p:spPr/>
        <p:txBody>
          <a:bodyPr/>
          <a:lstStyle/>
          <a:p>
            <a:endParaRPr lang="en-AU" dirty="0"/>
          </a:p>
        </p:txBody>
      </p:sp>
      <p:sp>
        <p:nvSpPr>
          <p:cNvPr id="4" name="Slide Number Placeholder 3">
            <a:extLst>
              <a:ext uri="{FF2B5EF4-FFF2-40B4-BE49-F238E27FC236}">
                <a16:creationId xmlns:a16="http://schemas.microsoft.com/office/drawing/2014/main" id="{B0FAE6EA-0837-4F42-83D0-C43F090F9CE5}"/>
              </a:ext>
            </a:extLst>
          </p:cNvPr>
          <p:cNvSpPr>
            <a:spLocks noGrp="1"/>
          </p:cNvSpPr>
          <p:nvPr>
            <p:ph type="sldNum" sz="quarter" idx="12"/>
          </p:nvPr>
        </p:nvSpPr>
        <p:spPr/>
        <p:txBody>
          <a:bodyPr/>
          <a:lstStyle/>
          <a:p>
            <a:fld id="{CE3678D5-7B13-4F02-A70B-E703AC081804}" type="slidenum">
              <a:rPr lang="en-AU" smtClean="0"/>
              <a:t>‹#›</a:t>
            </a:fld>
            <a:endParaRPr lang="en-AU" dirty="0"/>
          </a:p>
        </p:txBody>
      </p:sp>
    </p:spTree>
    <p:extLst>
      <p:ext uri="{BB962C8B-B14F-4D97-AF65-F5344CB8AC3E}">
        <p14:creationId xmlns:p14="http://schemas.microsoft.com/office/powerpoint/2010/main" val="3589153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Google Shape;91;p14" descr="general.jpg">
            <a:extLst>
              <a:ext uri="{FF2B5EF4-FFF2-40B4-BE49-F238E27FC236}">
                <a16:creationId xmlns:a16="http://schemas.microsoft.com/office/drawing/2014/main" id="{BC72F28C-83A3-45FF-8B56-6643E70B87B6}"/>
              </a:ext>
            </a:extLst>
          </p:cNvPr>
          <p:cNvPicPr preferRelativeResize="0"/>
          <p:nvPr/>
        </p:nvPicPr>
        <p:blipFill rotWithShape="1">
          <a:blip r:embed="rId21">
            <a:alphaModFix/>
          </a:blip>
          <a:srcRect/>
          <a:stretch/>
        </p:blipFill>
        <p:spPr>
          <a:xfrm>
            <a:off x="0" y="0"/>
            <a:ext cx="12192000" cy="6858000"/>
          </a:xfrm>
          <a:prstGeom prst="rect">
            <a:avLst/>
          </a:prstGeom>
          <a:noFill/>
          <a:ln>
            <a:noFill/>
          </a:ln>
        </p:spPr>
      </p:pic>
      <p:sp>
        <p:nvSpPr>
          <p:cNvPr id="2" name="Title Placeholder 1">
            <a:extLst>
              <a:ext uri="{FF2B5EF4-FFF2-40B4-BE49-F238E27FC236}">
                <a16:creationId xmlns:a16="http://schemas.microsoft.com/office/drawing/2014/main" id="{F42CADBC-303D-43C9-9804-656805BACE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F0141A3B-E932-4AE8-BD6B-42DEED70AB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C1CB9A8-DD96-46F1-841C-02D7CFD54F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80346D-C4DD-46CA-8050-29DC9FE7F2DE}" type="datetimeFigureOut">
              <a:rPr lang="en-AU" smtClean="0"/>
              <a:t>11/11/2019</a:t>
            </a:fld>
            <a:endParaRPr lang="en-AU" dirty="0"/>
          </a:p>
        </p:txBody>
      </p:sp>
      <p:sp>
        <p:nvSpPr>
          <p:cNvPr id="5" name="Footer Placeholder 4">
            <a:extLst>
              <a:ext uri="{FF2B5EF4-FFF2-40B4-BE49-F238E27FC236}">
                <a16:creationId xmlns:a16="http://schemas.microsoft.com/office/drawing/2014/main" id="{AF70B96E-1B50-4C81-A0B2-2FBAE4AED1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a:extLst>
              <a:ext uri="{FF2B5EF4-FFF2-40B4-BE49-F238E27FC236}">
                <a16:creationId xmlns:a16="http://schemas.microsoft.com/office/drawing/2014/main" id="{18EAA930-91D5-40C3-9ACD-C42BC0197A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3678D5-7B13-4F02-A70B-E703AC081804}" type="slidenum">
              <a:rPr lang="en-AU" smtClean="0"/>
              <a:t>‹#›</a:t>
            </a:fld>
            <a:endParaRPr lang="en-AU" dirty="0"/>
          </a:p>
        </p:txBody>
      </p:sp>
      <p:pic>
        <p:nvPicPr>
          <p:cNvPr id="8" name="Google Shape;92;p14" descr="logo.png">
            <a:extLst>
              <a:ext uri="{FF2B5EF4-FFF2-40B4-BE49-F238E27FC236}">
                <a16:creationId xmlns:a16="http://schemas.microsoft.com/office/drawing/2014/main" id="{CB0BAAE2-F63F-4668-8DC8-C9E0182B2090}"/>
              </a:ext>
            </a:extLst>
          </p:cNvPr>
          <p:cNvPicPr preferRelativeResize="0"/>
          <p:nvPr/>
        </p:nvPicPr>
        <p:blipFill rotWithShape="1">
          <a:blip r:embed="rId22">
            <a:alphaModFix/>
          </a:blip>
          <a:srcRect/>
          <a:stretch/>
        </p:blipFill>
        <p:spPr>
          <a:xfrm>
            <a:off x="11061032" y="136524"/>
            <a:ext cx="1022041" cy="819439"/>
          </a:xfrm>
          <a:prstGeom prst="rect">
            <a:avLst/>
          </a:prstGeom>
          <a:noFill/>
          <a:ln>
            <a:noFill/>
          </a:ln>
        </p:spPr>
      </p:pic>
    </p:spTree>
    <p:extLst>
      <p:ext uri="{BB962C8B-B14F-4D97-AF65-F5344CB8AC3E}">
        <p14:creationId xmlns:p14="http://schemas.microsoft.com/office/powerpoint/2010/main" val="26521228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51" r:id="rId4"/>
    <p:sldLayoutId id="2147483660"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4" r:id="rId14"/>
    <p:sldLayoutId id="2147483673" r:id="rId15"/>
    <p:sldLayoutId id="2147483674" r:id="rId16"/>
    <p:sldLayoutId id="2147483675" r:id="rId17"/>
    <p:sldLayoutId id="2147483676" r:id="rId18"/>
    <p:sldLayoutId id="2147483677"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pps.org/article/the-power-of-10"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53.jpeg"/><Relationship Id="rId11" Type="http://schemas.openxmlformats.org/officeDocument/2006/relationships/image" Target="../media/image58.png"/><Relationship Id="rId5" Type="http://schemas.openxmlformats.org/officeDocument/2006/relationships/image" Target="../media/image52.jpeg"/><Relationship Id="rId10" Type="http://schemas.openxmlformats.org/officeDocument/2006/relationships/image" Target="../media/image57.png"/><Relationship Id="rId4" Type="http://schemas.openxmlformats.org/officeDocument/2006/relationships/image" Target="../media/image51.jpeg"/><Relationship Id="rId9" Type="http://schemas.openxmlformats.org/officeDocument/2006/relationships/image" Target="../media/image56.JPG"/></Relationships>
</file>

<file path=ppt/slides/_rels/slide15.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63.emf"/></Relationships>
</file>

<file path=ppt/slides/_rels/slide18.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65.emf"/></Relationships>
</file>

<file path=ppt/slides/_rels/slide19.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17.xml"/><Relationship Id="rId5" Type="http://schemas.openxmlformats.org/officeDocument/2006/relationships/image" Target="../media/image69.emf"/><Relationship Id="rId4" Type="http://schemas.openxmlformats.org/officeDocument/2006/relationships/image" Target="../media/image68.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2.jpg"/><Relationship Id="rId7" Type="http://schemas.openxmlformats.org/officeDocument/2006/relationships/diagramColors" Target="../diagrams/colors2.xml"/><Relationship Id="rId2" Type="http://schemas.openxmlformats.org/officeDocument/2006/relationships/image" Target="../media/image71.jpeg"/><Relationship Id="rId1" Type="http://schemas.openxmlformats.org/officeDocument/2006/relationships/slideLayout" Target="../slideLayouts/slideLayout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73.jpe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5.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13"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g"/><Relationship Id="rId7" Type="http://schemas.openxmlformats.org/officeDocument/2006/relationships/image" Target="../media/image21.sv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image" Target="../media/image19.svg"/><Relationship Id="rId10" Type="http://schemas.microsoft.com/office/2007/relationships/hdphoto" Target="../media/hdphoto2.wdp"/><Relationship Id="rId4" Type="http://schemas.openxmlformats.org/officeDocument/2006/relationships/image" Target="../media/image18.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18" Type="http://schemas.openxmlformats.org/officeDocument/2006/relationships/image" Target="../media/image39.svg"/><Relationship Id="rId3" Type="http://schemas.openxmlformats.org/officeDocument/2006/relationships/image" Target="../media/image24.png"/><Relationship Id="rId21" Type="http://schemas.openxmlformats.org/officeDocument/2006/relationships/image" Target="../media/image42.png"/><Relationship Id="rId7" Type="http://schemas.openxmlformats.org/officeDocument/2006/relationships/image" Target="../media/image28.png"/><Relationship Id="rId12" Type="http://schemas.openxmlformats.org/officeDocument/2006/relationships/image" Target="../media/image33.svg"/><Relationship Id="rId17" Type="http://schemas.openxmlformats.org/officeDocument/2006/relationships/image" Target="../media/image38.png"/><Relationship Id="rId2" Type="http://schemas.openxmlformats.org/officeDocument/2006/relationships/notesSlide" Target="../notesSlides/notesSlide4.xml"/><Relationship Id="rId16" Type="http://schemas.openxmlformats.org/officeDocument/2006/relationships/image" Target="../media/image37.svg"/><Relationship Id="rId20" Type="http://schemas.openxmlformats.org/officeDocument/2006/relationships/image" Target="../media/image41.svg"/><Relationship Id="rId1" Type="http://schemas.openxmlformats.org/officeDocument/2006/relationships/slideLayout" Target="../slideLayouts/slideLayout8.xml"/><Relationship Id="rId6" Type="http://schemas.openxmlformats.org/officeDocument/2006/relationships/image" Target="../media/image27.svg"/><Relationship Id="rId11" Type="http://schemas.openxmlformats.org/officeDocument/2006/relationships/image" Target="../media/image32.png"/><Relationship Id="rId24" Type="http://schemas.openxmlformats.org/officeDocument/2006/relationships/image" Target="../media/image44.svg"/><Relationship Id="rId5" Type="http://schemas.openxmlformats.org/officeDocument/2006/relationships/image" Target="../media/image26.png"/><Relationship Id="rId15" Type="http://schemas.openxmlformats.org/officeDocument/2006/relationships/image" Target="../media/image36.png"/><Relationship Id="rId23" Type="http://schemas.openxmlformats.org/officeDocument/2006/relationships/image" Target="../media/image43.png"/><Relationship Id="rId10" Type="http://schemas.openxmlformats.org/officeDocument/2006/relationships/image" Target="../media/image31.svg"/><Relationship Id="rId19" Type="http://schemas.openxmlformats.org/officeDocument/2006/relationships/image" Target="../media/image40.png"/><Relationship Id="rId4" Type="http://schemas.openxmlformats.org/officeDocument/2006/relationships/image" Target="../media/image25.svg"/><Relationship Id="rId9" Type="http://schemas.openxmlformats.org/officeDocument/2006/relationships/image" Target="../media/image30.png"/><Relationship Id="rId14" Type="http://schemas.openxmlformats.org/officeDocument/2006/relationships/image" Target="../media/image35.svg"/><Relationship Id="rId22"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dearasis.blogspot.com/2008_05_01_archive.html" TargetMode="External"/><Relationship Id="rId2" Type="http://schemas.openxmlformats.org/officeDocument/2006/relationships/image" Target="../media/image46.jp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0C26C-DBD2-4301-B3B8-E13BB82543B7}"/>
              </a:ext>
            </a:extLst>
          </p:cNvPr>
          <p:cNvSpPr>
            <a:spLocks noGrp="1"/>
          </p:cNvSpPr>
          <p:nvPr>
            <p:ph type="ctrTitle"/>
          </p:nvPr>
        </p:nvSpPr>
        <p:spPr>
          <a:xfrm>
            <a:off x="845127" y="4420562"/>
            <a:ext cx="8077200" cy="1028791"/>
          </a:xfrm>
          <a:noFill/>
        </p:spPr>
        <p:txBody>
          <a:bodyPr>
            <a:noAutofit/>
          </a:bodyPr>
          <a:lstStyle/>
          <a:p>
            <a:r>
              <a:rPr lang="en-AU" sz="4000" b="1" dirty="0"/>
              <a:t>Site – </a:t>
            </a:r>
            <a:br>
              <a:rPr lang="en-AU" sz="4000" b="1" dirty="0"/>
            </a:br>
            <a:r>
              <a:rPr lang="en-AU" sz="4000" b="1" dirty="0"/>
              <a:t>Traditional Placemaking approaches</a:t>
            </a:r>
            <a:endParaRPr lang="en-AU" sz="4000" dirty="0"/>
          </a:p>
        </p:txBody>
      </p:sp>
      <p:sp>
        <p:nvSpPr>
          <p:cNvPr id="4" name="Subtitle 3">
            <a:extLst>
              <a:ext uri="{FF2B5EF4-FFF2-40B4-BE49-F238E27FC236}">
                <a16:creationId xmlns:a16="http://schemas.microsoft.com/office/drawing/2014/main" id="{EA015766-96CA-4913-AE6C-AA2E83C49AAB}"/>
              </a:ext>
            </a:extLst>
          </p:cNvPr>
          <p:cNvSpPr>
            <a:spLocks noGrp="1"/>
          </p:cNvSpPr>
          <p:nvPr>
            <p:ph type="subTitle" idx="1"/>
          </p:nvPr>
        </p:nvSpPr>
        <p:spPr>
          <a:xfrm>
            <a:off x="838200" y="5503864"/>
            <a:ext cx="8077200" cy="874075"/>
          </a:xfrm>
        </p:spPr>
        <p:txBody>
          <a:bodyPr>
            <a:normAutofit fontScale="92500"/>
          </a:bodyPr>
          <a:lstStyle/>
          <a:p>
            <a:r>
              <a:rPr lang="en-AU" dirty="0"/>
              <a:t>These slides were prepared to provide context on some common site analysis strategies under traditional placemaking process. It is meant as a resource to support some exercises to understand how people behave in places. </a:t>
            </a:r>
          </a:p>
        </p:txBody>
      </p:sp>
      <p:pic>
        <p:nvPicPr>
          <p:cNvPr id="5" name="Picture 4">
            <a:extLst>
              <a:ext uri="{FF2B5EF4-FFF2-40B4-BE49-F238E27FC236}">
                <a16:creationId xmlns:a16="http://schemas.microsoft.com/office/drawing/2014/main" id="{B3668EA3-46AF-41A0-BEB8-6C8A44A918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5400" y="5134837"/>
            <a:ext cx="1604962" cy="1612127"/>
          </a:xfrm>
          <a:prstGeom prst="rect">
            <a:avLst/>
          </a:prstGeom>
        </p:spPr>
      </p:pic>
    </p:spTree>
    <p:extLst>
      <p:ext uri="{BB962C8B-B14F-4D97-AF65-F5344CB8AC3E}">
        <p14:creationId xmlns:p14="http://schemas.microsoft.com/office/powerpoint/2010/main" val="230300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generated with high confidence">
            <a:extLst>
              <a:ext uri="{FF2B5EF4-FFF2-40B4-BE49-F238E27FC236}">
                <a16:creationId xmlns:a16="http://schemas.microsoft.com/office/drawing/2014/main" id="{4322465B-2F16-4E3F-B6B9-0EFA92B6C3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6464" y="145287"/>
            <a:ext cx="8499022" cy="6567426"/>
          </a:xfrm>
          <a:prstGeom prst="rect">
            <a:avLst/>
          </a:prstGeom>
        </p:spPr>
      </p:pic>
      <p:sp>
        <p:nvSpPr>
          <p:cNvPr id="2" name="Rectangle 1">
            <a:extLst>
              <a:ext uri="{FF2B5EF4-FFF2-40B4-BE49-F238E27FC236}">
                <a16:creationId xmlns:a16="http://schemas.microsoft.com/office/drawing/2014/main" id="{1B0C3D7E-455D-4C2B-BF57-945C66CCC60C}"/>
              </a:ext>
            </a:extLst>
          </p:cNvPr>
          <p:cNvSpPr/>
          <p:nvPr/>
        </p:nvSpPr>
        <p:spPr>
          <a:xfrm>
            <a:off x="7598494" y="6343381"/>
            <a:ext cx="4469237" cy="369332"/>
          </a:xfrm>
          <a:prstGeom prst="rect">
            <a:avLst/>
          </a:prstGeom>
        </p:spPr>
        <p:txBody>
          <a:bodyPr wrap="none">
            <a:spAutoFit/>
          </a:bodyPr>
          <a:lstStyle/>
          <a:p>
            <a:r>
              <a:rPr lang="en-AU" dirty="0">
                <a:hlinkClick r:id="rId4"/>
              </a:rPr>
              <a:t>https://www.pps.org/article/the-power-of-10</a:t>
            </a:r>
            <a:endParaRPr lang="en-AU" dirty="0"/>
          </a:p>
        </p:txBody>
      </p:sp>
    </p:spTree>
    <p:extLst>
      <p:ext uri="{BB962C8B-B14F-4D97-AF65-F5344CB8AC3E}">
        <p14:creationId xmlns:p14="http://schemas.microsoft.com/office/powerpoint/2010/main" val="318304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9C651B-7674-423B-B635-0A68FB323F9D}"/>
              </a:ext>
            </a:extLst>
          </p:cNvPr>
          <p:cNvSpPr>
            <a:spLocks noGrp="1"/>
          </p:cNvSpPr>
          <p:nvPr>
            <p:ph type="title"/>
          </p:nvPr>
        </p:nvSpPr>
        <p:spPr/>
        <p:txBody>
          <a:bodyPr/>
          <a:lstStyle/>
          <a:p>
            <a:r>
              <a:rPr lang="en-AU" dirty="0"/>
              <a:t>Observing behaviour in place</a:t>
            </a:r>
          </a:p>
        </p:txBody>
      </p:sp>
      <p:sp>
        <p:nvSpPr>
          <p:cNvPr id="4" name="Text Placeholder 3">
            <a:extLst>
              <a:ext uri="{FF2B5EF4-FFF2-40B4-BE49-F238E27FC236}">
                <a16:creationId xmlns:a16="http://schemas.microsoft.com/office/drawing/2014/main" id="{882043EF-89FA-40C2-B436-183FD77B2C3E}"/>
              </a:ext>
            </a:extLst>
          </p:cNvPr>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3597712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A20254D-FF7D-487C-AA9C-3D1A54D1FAD4}"/>
              </a:ext>
            </a:extLst>
          </p:cNvPr>
          <p:cNvSpPr/>
          <p:nvPr/>
        </p:nvSpPr>
        <p:spPr>
          <a:xfrm>
            <a:off x="898360" y="1624570"/>
            <a:ext cx="6083011" cy="3046988"/>
          </a:xfrm>
          <a:prstGeom prst="rect">
            <a:avLst/>
          </a:prstGeom>
        </p:spPr>
        <p:txBody>
          <a:bodyPr wrap="square">
            <a:spAutoFit/>
          </a:bodyPr>
          <a:lstStyle/>
          <a:p>
            <a:pPr marL="457200" indent="-457200">
              <a:buFont typeface="Arial" panose="020B0604020202020204" pitchFamily="34" charset="0"/>
              <a:buChar char="•"/>
            </a:pPr>
            <a:r>
              <a:rPr lang="en-AU" sz="2400" dirty="0">
                <a:solidFill>
                  <a:schemeClr val="tx1">
                    <a:lumMod val="75000"/>
                    <a:lumOff val="25000"/>
                  </a:schemeClr>
                </a:solidFill>
                <a:latin typeface="Calibri" panose="020F0502020204030204" pitchFamily="34" charset="0"/>
              </a:rPr>
              <a:t>“….to watch or study someone or something with care and attention in order to discover something.”</a:t>
            </a:r>
          </a:p>
          <a:p>
            <a:pPr marL="457200" indent="-457200">
              <a:buFont typeface="Arial" panose="020B0604020202020204" pitchFamily="34" charset="0"/>
              <a:buChar char="•"/>
            </a:pPr>
            <a:endParaRPr lang="en-AU" sz="2400" dirty="0">
              <a:solidFill>
                <a:schemeClr val="tx1">
                  <a:lumMod val="75000"/>
                  <a:lumOff val="25000"/>
                </a:schemeClr>
              </a:solidFill>
              <a:latin typeface="Calibri" panose="020F0502020204030204" pitchFamily="34" charset="0"/>
            </a:endParaRPr>
          </a:p>
          <a:p>
            <a:pPr marL="457200" indent="-457200">
              <a:buFont typeface="Arial" panose="020B0604020202020204" pitchFamily="34" charset="0"/>
              <a:buChar char="•"/>
            </a:pPr>
            <a:r>
              <a:rPr lang="en-AU" sz="2400" dirty="0">
                <a:solidFill>
                  <a:schemeClr val="tx1">
                    <a:lumMod val="75000"/>
                    <a:lumOff val="25000"/>
                  </a:schemeClr>
                </a:solidFill>
                <a:latin typeface="Calibri" panose="020F0502020204030204" pitchFamily="34" charset="0"/>
              </a:rPr>
              <a:t>gather useful knowledge to simplify complexity in public space; and </a:t>
            </a:r>
          </a:p>
          <a:p>
            <a:pPr marL="457200" indent="-457200">
              <a:buFont typeface="Arial" panose="020B0604020202020204" pitchFamily="34" charset="0"/>
              <a:buChar char="•"/>
            </a:pPr>
            <a:endParaRPr lang="en-AU" sz="2400" dirty="0">
              <a:solidFill>
                <a:schemeClr val="tx1">
                  <a:lumMod val="75000"/>
                  <a:lumOff val="25000"/>
                </a:schemeClr>
              </a:solidFill>
              <a:latin typeface="Calibri" panose="020F0502020204030204" pitchFamily="34" charset="0"/>
            </a:endParaRPr>
          </a:p>
          <a:p>
            <a:pPr marL="457200" indent="-457200">
              <a:buFont typeface="Arial" panose="020B0604020202020204" pitchFamily="34" charset="0"/>
              <a:buChar char="•"/>
            </a:pPr>
            <a:r>
              <a:rPr lang="en-AU" sz="2400" dirty="0">
                <a:solidFill>
                  <a:schemeClr val="tx1">
                    <a:lumMod val="75000"/>
                    <a:lumOff val="25000"/>
                  </a:schemeClr>
                </a:solidFill>
                <a:latin typeface="Calibri" panose="020F0502020204030204" pitchFamily="34" charset="0"/>
              </a:rPr>
              <a:t>must be a systematic approach.</a:t>
            </a:r>
          </a:p>
        </p:txBody>
      </p:sp>
      <p:sp>
        <p:nvSpPr>
          <p:cNvPr id="6" name="Rectangle 5">
            <a:extLst>
              <a:ext uri="{FF2B5EF4-FFF2-40B4-BE49-F238E27FC236}">
                <a16:creationId xmlns:a16="http://schemas.microsoft.com/office/drawing/2014/main" id="{522287D4-8827-4C6A-8B15-63030FDA9A5C}"/>
              </a:ext>
            </a:extLst>
          </p:cNvPr>
          <p:cNvSpPr/>
          <p:nvPr/>
        </p:nvSpPr>
        <p:spPr>
          <a:xfrm>
            <a:off x="160421" y="548533"/>
            <a:ext cx="8021053" cy="923330"/>
          </a:xfrm>
          <a:prstGeom prst="rect">
            <a:avLst/>
          </a:prstGeom>
        </p:spPr>
        <p:txBody>
          <a:bodyPr wrap="square">
            <a:spAutoFit/>
          </a:bodyPr>
          <a:lstStyle/>
          <a:p>
            <a:r>
              <a:rPr lang="en-AU" sz="5400" b="1" dirty="0">
                <a:solidFill>
                  <a:srgbClr val="C00000"/>
                </a:solidFill>
                <a:latin typeface="+mj-lt"/>
              </a:rPr>
              <a:t>Observation technique</a:t>
            </a:r>
          </a:p>
        </p:txBody>
      </p:sp>
      <p:pic>
        <p:nvPicPr>
          <p:cNvPr id="4" name="Picture 3" descr="A red and black text&#10;&#10;Description generated with very high confidence">
            <a:extLst>
              <a:ext uri="{FF2B5EF4-FFF2-40B4-BE49-F238E27FC236}">
                <a16:creationId xmlns:a16="http://schemas.microsoft.com/office/drawing/2014/main" id="{47E4C495-807C-49EE-9DFC-D7CDDF0CAB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1371" y="1098838"/>
            <a:ext cx="5210629" cy="5210629"/>
          </a:xfrm>
          <a:prstGeom prst="rect">
            <a:avLst/>
          </a:prstGeom>
        </p:spPr>
      </p:pic>
      <p:sp>
        <p:nvSpPr>
          <p:cNvPr id="5" name="Rectangle 4">
            <a:extLst>
              <a:ext uri="{FF2B5EF4-FFF2-40B4-BE49-F238E27FC236}">
                <a16:creationId xmlns:a16="http://schemas.microsoft.com/office/drawing/2014/main" id="{92214250-0EF1-4E67-9601-9BBABD456DDF}"/>
              </a:ext>
            </a:extLst>
          </p:cNvPr>
          <p:cNvSpPr/>
          <p:nvPr/>
        </p:nvSpPr>
        <p:spPr>
          <a:xfrm>
            <a:off x="5124307" y="6462174"/>
            <a:ext cx="7517636" cy="261610"/>
          </a:xfrm>
          <a:prstGeom prst="rect">
            <a:avLst/>
          </a:prstGeom>
        </p:spPr>
        <p:txBody>
          <a:bodyPr wrap="square">
            <a:spAutoFit/>
          </a:bodyPr>
          <a:lstStyle/>
          <a:p>
            <a:r>
              <a:rPr lang="en-US" sz="1100" dirty="0"/>
              <a:t>https://i.gr-assets.com/images/S/compressed.photo.goodreads.com/books/1433896046i/552476._UY500_SS500_.jpg</a:t>
            </a:r>
          </a:p>
        </p:txBody>
      </p:sp>
    </p:spTree>
    <p:extLst>
      <p:ext uri="{BB962C8B-B14F-4D97-AF65-F5344CB8AC3E}">
        <p14:creationId xmlns:p14="http://schemas.microsoft.com/office/powerpoint/2010/main" val="33491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CFE2C8-795B-4597-BE28-68985E5DAADB}"/>
              </a:ext>
            </a:extLst>
          </p:cNvPr>
          <p:cNvPicPr>
            <a:picLocks noChangeAspect="1"/>
          </p:cNvPicPr>
          <p:nvPr/>
        </p:nvPicPr>
        <p:blipFill rotWithShape="1">
          <a:blip r:embed="rId3"/>
          <a:srcRect l="4830" t="18983" r="62538" b="11639"/>
          <a:stretch/>
        </p:blipFill>
        <p:spPr>
          <a:xfrm>
            <a:off x="6283825" y="3392"/>
            <a:ext cx="5731714" cy="6854608"/>
          </a:xfrm>
          <a:prstGeom prst="rect">
            <a:avLst/>
          </a:prstGeom>
        </p:spPr>
      </p:pic>
      <p:sp>
        <p:nvSpPr>
          <p:cNvPr id="4" name="Rectangle 3">
            <a:extLst>
              <a:ext uri="{FF2B5EF4-FFF2-40B4-BE49-F238E27FC236}">
                <a16:creationId xmlns:a16="http://schemas.microsoft.com/office/drawing/2014/main" id="{67A66F57-656C-4B8C-8A57-493850B9E3FC}"/>
              </a:ext>
            </a:extLst>
          </p:cNvPr>
          <p:cNvSpPr/>
          <p:nvPr/>
        </p:nvSpPr>
        <p:spPr>
          <a:xfrm>
            <a:off x="160421" y="548533"/>
            <a:ext cx="5444965" cy="923330"/>
          </a:xfrm>
          <a:prstGeom prst="rect">
            <a:avLst/>
          </a:prstGeom>
        </p:spPr>
        <p:txBody>
          <a:bodyPr wrap="square">
            <a:spAutoFit/>
          </a:bodyPr>
          <a:lstStyle/>
          <a:p>
            <a:r>
              <a:rPr lang="en-AU" sz="5400" b="1" dirty="0">
                <a:solidFill>
                  <a:srgbClr val="C00000"/>
                </a:solidFill>
                <a:latin typeface="+mj-lt"/>
              </a:rPr>
              <a:t>Sidewalk ballet</a:t>
            </a:r>
          </a:p>
        </p:txBody>
      </p:sp>
      <p:sp>
        <p:nvSpPr>
          <p:cNvPr id="5" name="Rectangle 4">
            <a:extLst>
              <a:ext uri="{FF2B5EF4-FFF2-40B4-BE49-F238E27FC236}">
                <a16:creationId xmlns:a16="http://schemas.microsoft.com/office/drawing/2014/main" id="{37278DF8-FECA-4F70-B13B-61AD8E98BC3F}"/>
              </a:ext>
            </a:extLst>
          </p:cNvPr>
          <p:cNvSpPr/>
          <p:nvPr/>
        </p:nvSpPr>
        <p:spPr>
          <a:xfrm>
            <a:off x="463211" y="1685081"/>
            <a:ext cx="5444965" cy="523220"/>
          </a:xfrm>
          <a:prstGeom prst="rect">
            <a:avLst/>
          </a:prstGeom>
        </p:spPr>
        <p:txBody>
          <a:bodyPr wrap="square">
            <a:spAutoFit/>
          </a:bodyPr>
          <a:lstStyle/>
          <a:p>
            <a:r>
              <a:rPr lang="en-AU" sz="2800" dirty="0">
                <a:latin typeface="+mj-lt"/>
              </a:rPr>
              <a:t>How is a bench used?</a:t>
            </a:r>
          </a:p>
        </p:txBody>
      </p:sp>
      <p:sp>
        <p:nvSpPr>
          <p:cNvPr id="6" name="Rectangle 5">
            <a:extLst>
              <a:ext uri="{FF2B5EF4-FFF2-40B4-BE49-F238E27FC236}">
                <a16:creationId xmlns:a16="http://schemas.microsoft.com/office/drawing/2014/main" id="{FF2AA10E-5ED5-4E6B-9DA3-4A2648EA4FD3}"/>
              </a:ext>
            </a:extLst>
          </p:cNvPr>
          <p:cNvSpPr/>
          <p:nvPr/>
        </p:nvSpPr>
        <p:spPr>
          <a:xfrm>
            <a:off x="513347" y="5986301"/>
            <a:ext cx="5444965" cy="646331"/>
          </a:xfrm>
          <a:prstGeom prst="rect">
            <a:avLst/>
          </a:prstGeom>
        </p:spPr>
        <p:txBody>
          <a:bodyPr wrap="square">
            <a:spAutoFit/>
          </a:bodyPr>
          <a:lstStyle/>
          <a:p>
            <a:r>
              <a:rPr lang="en-AU" dirty="0"/>
              <a:t>Gehl, J., &amp; Svarre, B. (2013). </a:t>
            </a:r>
            <a:r>
              <a:rPr lang="en-AU" i="1" dirty="0"/>
              <a:t>How to study public life</a:t>
            </a:r>
            <a:r>
              <a:rPr lang="en-AU" dirty="0"/>
              <a:t>. Island Press.</a:t>
            </a:r>
            <a:endParaRPr lang="en-AU" sz="2800" dirty="0">
              <a:latin typeface="+mj-lt"/>
            </a:endParaRPr>
          </a:p>
        </p:txBody>
      </p:sp>
    </p:spTree>
    <p:extLst>
      <p:ext uri="{BB962C8B-B14F-4D97-AF65-F5344CB8AC3E}">
        <p14:creationId xmlns:p14="http://schemas.microsoft.com/office/powerpoint/2010/main" val="56129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4091F8-F156-4C44-8E3D-51B2E3FF13D5}"/>
              </a:ext>
            </a:extLst>
          </p:cNvPr>
          <p:cNvSpPr/>
          <p:nvPr/>
        </p:nvSpPr>
        <p:spPr>
          <a:xfrm>
            <a:off x="160421" y="548533"/>
            <a:ext cx="11024414" cy="769441"/>
          </a:xfrm>
          <a:prstGeom prst="rect">
            <a:avLst/>
          </a:prstGeom>
        </p:spPr>
        <p:txBody>
          <a:bodyPr wrap="square">
            <a:spAutoFit/>
          </a:bodyPr>
          <a:lstStyle/>
          <a:p>
            <a:r>
              <a:rPr lang="en-AU" sz="4400" b="1" dirty="0">
                <a:solidFill>
                  <a:srgbClr val="C00000"/>
                </a:solidFill>
                <a:latin typeface="+mj-lt"/>
              </a:rPr>
              <a:t>Different approaches to understanding place</a:t>
            </a:r>
          </a:p>
        </p:txBody>
      </p:sp>
      <p:pic>
        <p:nvPicPr>
          <p:cNvPr id="6" name="Picture 5">
            <a:extLst>
              <a:ext uri="{FF2B5EF4-FFF2-40B4-BE49-F238E27FC236}">
                <a16:creationId xmlns:a16="http://schemas.microsoft.com/office/drawing/2014/main" id="{1961D66B-E61D-4AED-8C89-293007117B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0436" r="27251"/>
          <a:stretch/>
        </p:blipFill>
        <p:spPr bwMode="auto">
          <a:xfrm>
            <a:off x="2967130" y="1259831"/>
            <a:ext cx="5450698" cy="2223079"/>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3F782A80-D337-4F62-815E-D0F0E530428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48274"/>
          <a:stretch/>
        </p:blipFill>
        <p:spPr>
          <a:xfrm>
            <a:off x="3091217" y="4014204"/>
            <a:ext cx="2963973" cy="1149912"/>
          </a:xfrm>
          <a:prstGeom prst="rect">
            <a:avLst/>
          </a:prstGeom>
        </p:spPr>
      </p:pic>
      <p:pic>
        <p:nvPicPr>
          <p:cNvPr id="12" name="Picture 11">
            <a:extLst>
              <a:ext uri="{FF2B5EF4-FFF2-40B4-BE49-F238E27FC236}">
                <a16:creationId xmlns:a16="http://schemas.microsoft.com/office/drawing/2014/main" id="{46185177-BFE6-48A2-BB78-E463ACD0E35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406" r="2309"/>
          <a:stretch/>
        </p:blipFill>
        <p:spPr bwMode="auto">
          <a:xfrm>
            <a:off x="6195919" y="3602790"/>
            <a:ext cx="2221909" cy="2961988"/>
          </a:xfrm>
          <a:prstGeom prst="rect">
            <a:avLst/>
          </a:prstGeom>
          <a:ln>
            <a:no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19B0CA2E-D605-49D9-8607-773ABE2943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67554" y="7080507"/>
            <a:ext cx="2005432" cy="1503994"/>
          </a:xfrm>
          <a:prstGeom prst="rect">
            <a:avLst/>
          </a:prstGeom>
        </p:spPr>
      </p:pic>
      <p:pic>
        <p:nvPicPr>
          <p:cNvPr id="15" name="Picture 14">
            <a:extLst>
              <a:ext uri="{FF2B5EF4-FFF2-40B4-BE49-F238E27FC236}">
                <a16:creationId xmlns:a16="http://schemas.microsoft.com/office/drawing/2014/main" id="{E325D5F6-709A-4DB9-914A-ED579084905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1250"/>
          <a:stretch/>
        </p:blipFill>
        <p:spPr bwMode="auto">
          <a:xfrm>
            <a:off x="1148376" y="7080507"/>
            <a:ext cx="1378735" cy="1503994"/>
          </a:xfrm>
          <a:prstGeom prst="rect">
            <a:avLst/>
          </a:prstGeom>
          <a:ln>
            <a:noFill/>
          </a:ln>
          <a:extLst>
            <a:ext uri="{53640926-AAD7-44D8-BBD7-CCE9431645EC}">
              <a14:shadowObscured xmlns:a14="http://schemas.microsoft.com/office/drawing/2010/main"/>
            </a:ext>
          </a:extLst>
        </p:spPr>
      </p:pic>
      <p:pic>
        <p:nvPicPr>
          <p:cNvPr id="16" name="Picture 15">
            <a:extLst>
              <a:ext uri="{FF2B5EF4-FFF2-40B4-BE49-F238E27FC236}">
                <a16:creationId xmlns:a16="http://schemas.microsoft.com/office/drawing/2014/main" id="{45D44312-8B48-4ED7-AE13-21782F14A76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36783" y="7080507"/>
            <a:ext cx="2005432" cy="1503994"/>
          </a:xfrm>
          <a:prstGeom prst="rect">
            <a:avLst/>
          </a:prstGeom>
        </p:spPr>
      </p:pic>
      <p:pic>
        <p:nvPicPr>
          <p:cNvPr id="25" name="Picture 24">
            <a:extLst>
              <a:ext uri="{FF2B5EF4-FFF2-40B4-BE49-F238E27FC236}">
                <a16:creationId xmlns:a16="http://schemas.microsoft.com/office/drawing/2014/main" id="{21792AE4-D06C-4BA8-930A-8FB9EF5E6B0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0649" t="7563" b="23747"/>
          <a:stretch/>
        </p:blipFill>
        <p:spPr bwMode="auto">
          <a:xfrm>
            <a:off x="284773" y="1259831"/>
            <a:ext cx="2561236" cy="2223079"/>
          </a:xfrm>
          <a:prstGeom prst="rect">
            <a:avLst/>
          </a:prstGeom>
          <a:ln>
            <a:noFill/>
          </a:ln>
          <a:extLst>
            <a:ext uri="{53640926-AAD7-44D8-BBD7-CCE9431645EC}">
              <a14:shadowObscured xmlns:a14="http://schemas.microsoft.com/office/drawing/2010/main"/>
            </a:ext>
          </a:extLst>
        </p:spPr>
      </p:pic>
      <p:pic>
        <p:nvPicPr>
          <p:cNvPr id="26" name="Picture 25">
            <a:extLst>
              <a:ext uri="{FF2B5EF4-FFF2-40B4-BE49-F238E27FC236}">
                <a16:creationId xmlns:a16="http://schemas.microsoft.com/office/drawing/2014/main" id="{42479015-60D3-4E1C-AD7D-9C18599A592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1250"/>
          <a:stretch/>
        </p:blipFill>
        <p:spPr bwMode="auto">
          <a:xfrm>
            <a:off x="284773" y="3587225"/>
            <a:ext cx="2715301" cy="2961988"/>
          </a:xfrm>
          <a:prstGeom prst="rect">
            <a:avLst/>
          </a:prstGeom>
          <a:ln>
            <a:noFill/>
          </a:ln>
          <a:extLst>
            <a:ext uri="{53640926-AAD7-44D8-BBD7-CCE9431645EC}">
              <a14:shadowObscured xmlns:a14="http://schemas.microsoft.com/office/drawing/2010/main"/>
            </a:ext>
          </a:extLst>
        </p:spPr>
      </p:pic>
      <p:pic>
        <p:nvPicPr>
          <p:cNvPr id="27" name="Picture 26">
            <a:extLst>
              <a:ext uri="{FF2B5EF4-FFF2-40B4-BE49-F238E27FC236}">
                <a16:creationId xmlns:a16="http://schemas.microsoft.com/office/drawing/2014/main" id="{D7501F17-B970-4339-85AB-A0EE0BC9CFC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2669"/>
          <a:stretch/>
        </p:blipFill>
        <p:spPr>
          <a:xfrm>
            <a:off x="3160228" y="5284893"/>
            <a:ext cx="2927887" cy="1258865"/>
          </a:xfrm>
          <a:prstGeom prst="rect">
            <a:avLst/>
          </a:prstGeom>
        </p:spPr>
      </p:pic>
      <p:pic>
        <p:nvPicPr>
          <p:cNvPr id="28" name="Picture 27">
            <a:extLst>
              <a:ext uri="{FF2B5EF4-FFF2-40B4-BE49-F238E27FC236}">
                <a16:creationId xmlns:a16="http://schemas.microsoft.com/office/drawing/2014/main" id="{381887CB-2526-4A77-B261-9C21BAE8176B}"/>
              </a:ext>
            </a:extLst>
          </p:cNvPr>
          <p:cNvPicPr>
            <a:picLocks noChangeAspect="1"/>
          </p:cNvPicPr>
          <p:nvPr/>
        </p:nvPicPr>
        <p:blipFill rotWithShape="1">
          <a:blip r:embed="rId10"/>
          <a:srcRect l="40404" t="27720" r="-536"/>
          <a:stretch/>
        </p:blipFill>
        <p:spPr>
          <a:xfrm>
            <a:off x="8508971" y="1259831"/>
            <a:ext cx="3490007" cy="3028064"/>
          </a:xfrm>
          <a:prstGeom prst="rect">
            <a:avLst/>
          </a:prstGeom>
        </p:spPr>
      </p:pic>
      <p:pic>
        <p:nvPicPr>
          <p:cNvPr id="2" name="Picture 1">
            <a:extLst>
              <a:ext uri="{FF2B5EF4-FFF2-40B4-BE49-F238E27FC236}">
                <a16:creationId xmlns:a16="http://schemas.microsoft.com/office/drawing/2014/main" id="{111892AF-E104-44DA-9507-F83DCFC6B7B6}"/>
              </a:ext>
            </a:extLst>
          </p:cNvPr>
          <p:cNvPicPr>
            <a:picLocks noChangeAspect="1"/>
          </p:cNvPicPr>
          <p:nvPr/>
        </p:nvPicPr>
        <p:blipFill rotWithShape="1">
          <a:blip r:embed="rId11"/>
          <a:srcRect l="58315" t="40840" r="26189" b="39903"/>
          <a:stretch/>
        </p:blipFill>
        <p:spPr>
          <a:xfrm>
            <a:off x="8508971" y="4203796"/>
            <a:ext cx="3490006" cy="2339962"/>
          </a:xfrm>
          <a:prstGeom prst="rect">
            <a:avLst/>
          </a:prstGeom>
        </p:spPr>
      </p:pic>
    </p:spTree>
    <p:extLst>
      <p:ext uri="{BB962C8B-B14F-4D97-AF65-F5344CB8AC3E}">
        <p14:creationId xmlns:p14="http://schemas.microsoft.com/office/powerpoint/2010/main" val="905427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40B489-5C85-4949-82BD-6C4F025D09CD}"/>
              </a:ext>
            </a:extLst>
          </p:cNvPr>
          <p:cNvSpPr/>
          <p:nvPr/>
        </p:nvSpPr>
        <p:spPr>
          <a:xfrm>
            <a:off x="160421" y="548533"/>
            <a:ext cx="5444965" cy="923330"/>
          </a:xfrm>
          <a:prstGeom prst="rect">
            <a:avLst/>
          </a:prstGeom>
        </p:spPr>
        <p:txBody>
          <a:bodyPr wrap="square">
            <a:spAutoFit/>
          </a:bodyPr>
          <a:lstStyle/>
          <a:p>
            <a:r>
              <a:rPr lang="en-AU" sz="5400" dirty="0">
                <a:solidFill>
                  <a:srgbClr val="C00000"/>
                </a:solidFill>
                <a:latin typeface="+mj-lt"/>
              </a:rPr>
              <a:t>Who?</a:t>
            </a:r>
          </a:p>
        </p:txBody>
      </p:sp>
      <p:sp>
        <p:nvSpPr>
          <p:cNvPr id="3" name="Rectangle 2">
            <a:extLst>
              <a:ext uri="{FF2B5EF4-FFF2-40B4-BE49-F238E27FC236}">
                <a16:creationId xmlns:a16="http://schemas.microsoft.com/office/drawing/2014/main" id="{88B5FD5B-F911-4966-BF8C-2403355D7567}"/>
              </a:ext>
            </a:extLst>
          </p:cNvPr>
          <p:cNvSpPr/>
          <p:nvPr/>
        </p:nvSpPr>
        <p:spPr>
          <a:xfrm>
            <a:off x="536746" y="2001196"/>
            <a:ext cx="4179634" cy="2246769"/>
          </a:xfrm>
          <a:prstGeom prst="rect">
            <a:avLst/>
          </a:prstGeom>
        </p:spPr>
        <p:txBody>
          <a:bodyPr wrap="square">
            <a:spAutoFit/>
          </a:bodyPr>
          <a:lstStyle/>
          <a:p>
            <a:pPr marL="457200" indent="-457200">
              <a:buFont typeface="Arial" panose="020B0604020202020204" pitchFamily="34" charset="0"/>
              <a:buChar char="•"/>
            </a:pPr>
            <a:r>
              <a:rPr lang="en-AU" sz="2800" dirty="0">
                <a:latin typeface="Calibri" panose="020F0502020204030204" pitchFamily="34" charset="0"/>
              </a:rPr>
              <a:t>Age and/or gender</a:t>
            </a:r>
          </a:p>
          <a:p>
            <a:pPr marL="457200" indent="-457200">
              <a:buFont typeface="Arial" panose="020B0604020202020204" pitchFamily="34" charset="0"/>
              <a:buChar char="•"/>
            </a:pPr>
            <a:endParaRPr lang="en-AU" sz="2800" dirty="0">
              <a:latin typeface="Calibri" panose="020F0502020204030204" pitchFamily="34" charset="0"/>
            </a:endParaRPr>
          </a:p>
          <a:p>
            <a:pPr marL="457200" indent="-457200">
              <a:buFont typeface="Arial" panose="020B0604020202020204" pitchFamily="34" charset="0"/>
              <a:buChar char="•"/>
            </a:pPr>
            <a:r>
              <a:rPr lang="en-AU" sz="2800" dirty="0">
                <a:latin typeface="Calibri" panose="020F0502020204030204" pitchFamily="34" charset="0"/>
              </a:rPr>
              <a:t>the presence of women serves as a barometer of safety </a:t>
            </a:r>
          </a:p>
        </p:txBody>
      </p:sp>
      <p:pic>
        <p:nvPicPr>
          <p:cNvPr id="4" name="Picture 3">
            <a:extLst>
              <a:ext uri="{FF2B5EF4-FFF2-40B4-BE49-F238E27FC236}">
                <a16:creationId xmlns:a16="http://schemas.microsoft.com/office/drawing/2014/main" id="{938D4437-ECDC-43E2-A2E3-BE4EBF5528FB}"/>
              </a:ext>
            </a:extLst>
          </p:cNvPr>
          <p:cNvPicPr>
            <a:picLocks noChangeAspect="1"/>
          </p:cNvPicPr>
          <p:nvPr/>
        </p:nvPicPr>
        <p:blipFill>
          <a:blip r:embed="rId3"/>
          <a:stretch>
            <a:fillRect/>
          </a:stretch>
        </p:blipFill>
        <p:spPr>
          <a:xfrm>
            <a:off x="5573966" y="0"/>
            <a:ext cx="6618034" cy="6858000"/>
          </a:xfrm>
          <a:prstGeom prst="rect">
            <a:avLst/>
          </a:prstGeom>
        </p:spPr>
      </p:pic>
    </p:spTree>
    <p:extLst>
      <p:ext uri="{BB962C8B-B14F-4D97-AF65-F5344CB8AC3E}">
        <p14:creationId xmlns:p14="http://schemas.microsoft.com/office/powerpoint/2010/main" val="114141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DF5AE59-8895-4F31-B622-8CF9A0F7AF57}"/>
              </a:ext>
            </a:extLst>
          </p:cNvPr>
          <p:cNvPicPr>
            <a:picLocks noChangeAspect="1"/>
          </p:cNvPicPr>
          <p:nvPr/>
        </p:nvPicPr>
        <p:blipFill>
          <a:blip r:embed="rId3"/>
          <a:stretch>
            <a:fillRect/>
          </a:stretch>
        </p:blipFill>
        <p:spPr>
          <a:xfrm>
            <a:off x="2017398" y="0"/>
            <a:ext cx="10105073" cy="6690204"/>
          </a:xfrm>
          <a:prstGeom prst="rect">
            <a:avLst/>
          </a:prstGeom>
        </p:spPr>
      </p:pic>
      <p:pic>
        <p:nvPicPr>
          <p:cNvPr id="14" name="Picture 13">
            <a:extLst>
              <a:ext uri="{FF2B5EF4-FFF2-40B4-BE49-F238E27FC236}">
                <a16:creationId xmlns:a16="http://schemas.microsoft.com/office/drawing/2014/main" id="{BDFF1C37-148A-452F-938A-550FDBB5DE8C}"/>
              </a:ext>
            </a:extLst>
          </p:cNvPr>
          <p:cNvPicPr>
            <a:picLocks noChangeAspect="1"/>
          </p:cNvPicPr>
          <p:nvPr/>
        </p:nvPicPr>
        <p:blipFill>
          <a:blip r:embed="rId4"/>
          <a:stretch>
            <a:fillRect/>
          </a:stretch>
        </p:blipFill>
        <p:spPr>
          <a:xfrm>
            <a:off x="-160422" y="1203804"/>
            <a:ext cx="5090709" cy="5486400"/>
          </a:xfrm>
          <a:prstGeom prst="rect">
            <a:avLst/>
          </a:prstGeom>
        </p:spPr>
      </p:pic>
    </p:spTree>
    <p:extLst>
      <p:ext uri="{BB962C8B-B14F-4D97-AF65-F5344CB8AC3E}">
        <p14:creationId xmlns:p14="http://schemas.microsoft.com/office/powerpoint/2010/main" val="2831354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C2C2A2-389B-45F4-92F2-E48C68AEA60E}"/>
              </a:ext>
            </a:extLst>
          </p:cNvPr>
          <p:cNvPicPr>
            <a:picLocks noChangeAspect="1"/>
          </p:cNvPicPr>
          <p:nvPr/>
        </p:nvPicPr>
        <p:blipFill>
          <a:blip r:embed="rId3"/>
          <a:stretch>
            <a:fillRect/>
          </a:stretch>
        </p:blipFill>
        <p:spPr>
          <a:xfrm>
            <a:off x="217204" y="2839453"/>
            <a:ext cx="5676089" cy="2797721"/>
          </a:xfrm>
          <a:prstGeom prst="rect">
            <a:avLst/>
          </a:prstGeom>
          <a:ln>
            <a:solidFill>
              <a:schemeClr val="tx1"/>
            </a:solidFill>
          </a:ln>
        </p:spPr>
      </p:pic>
      <p:pic>
        <p:nvPicPr>
          <p:cNvPr id="5" name="Picture 4">
            <a:extLst>
              <a:ext uri="{FF2B5EF4-FFF2-40B4-BE49-F238E27FC236}">
                <a16:creationId xmlns:a16="http://schemas.microsoft.com/office/drawing/2014/main" id="{A14568FC-A61A-4EA1-B280-CE8DE59575CB}"/>
              </a:ext>
            </a:extLst>
          </p:cNvPr>
          <p:cNvPicPr>
            <a:picLocks noChangeAspect="1"/>
          </p:cNvPicPr>
          <p:nvPr/>
        </p:nvPicPr>
        <p:blipFill>
          <a:blip r:embed="rId4"/>
          <a:stretch>
            <a:fillRect/>
          </a:stretch>
        </p:blipFill>
        <p:spPr>
          <a:xfrm>
            <a:off x="6037671" y="1056229"/>
            <a:ext cx="5993908" cy="4618343"/>
          </a:xfrm>
          <a:prstGeom prst="rect">
            <a:avLst/>
          </a:prstGeom>
        </p:spPr>
      </p:pic>
      <p:sp>
        <p:nvSpPr>
          <p:cNvPr id="6" name="Rectangle 5">
            <a:extLst>
              <a:ext uri="{FF2B5EF4-FFF2-40B4-BE49-F238E27FC236}">
                <a16:creationId xmlns:a16="http://schemas.microsoft.com/office/drawing/2014/main" id="{7E9AAA61-858A-42A3-BE52-E17EFF5C0EFA}"/>
              </a:ext>
            </a:extLst>
          </p:cNvPr>
          <p:cNvSpPr/>
          <p:nvPr/>
        </p:nvSpPr>
        <p:spPr>
          <a:xfrm>
            <a:off x="160421" y="548533"/>
            <a:ext cx="5444965" cy="923330"/>
          </a:xfrm>
          <a:prstGeom prst="rect">
            <a:avLst/>
          </a:prstGeom>
        </p:spPr>
        <p:txBody>
          <a:bodyPr wrap="square">
            <a:spAutoFit/>
          </a:bodyPr>
          <a:lstStyle/>
          <a:p>
            <a:r>
              <a:rPr lang="en-AU" sz="5400" dirty="0">
                <a:solidFill>
                  <a:srgbClr val="C00000"/>
                </a:solidFill>
                <a:latin typeface="+mj-lt"/>
              </a:rPr>
              <a:t>How long?</a:t>
            </a:r>
          </a:p>
        </p:txBody>
      </p:sp>
    </p:spTree>
    <p:extLst>
      <p:ext uri="{BB962C8B-B14F-4D97-AF65-F5344CB8AC3E}">
        <p14:creationId xmlns:p14="http://schemas.microsoft.com/office/powerpoint/2010/main" val="1687976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5BD273-EBA9-41FE-8963-DDDA3088A0DE}"/>
              </a:ext>
            </a:extLst>
          </p:cNvPr>
          <p:cNvPicPr>
            <a:picLocks noChangeAspect="1"/>
          </p:cNvPicPr>
          <p:nvPr/>
        </p:nvPicPr>
        <p:blipFill>
          <a:blip r:embed="rId3"/>
          <a:stretch>
            <a:fillRect/>
          </a:stretch>
        </p:blipFill>
        <p:spPr>
          <a:xfrm>
            <a:off x="5374105" y="137909"/>
            <a:ext cx="6657474" cy="5658852"/>
          </a:xfrm>
          <a:prstGeom prst="rect">
            <a:avLst/>
          </a:prstGeom>
          <a:ln>
            <a:solidFill>
              <a:schemeClr val="tx1"/>
            </a:solidFill>
          </a:ln>
        </p:spPr>
      </p:pic>
      <p:pic>
        <p:nvPicPr>
          <p:cNvPr id="6" name="Picture 5">
            <a:extLst>
              <a:ext uri="{FF2B5EF4-FFF2-40B4-BE49-F238E27FC236}">
                <a16:creationId xmlns:a16="http://schemas.microsoft.com/office/drawing/2014/main" id="{E3E68FFB-1B17-43C3-B436-E1EABFAC395E}"/>
              </a:ext>
            </a:extLst>
          </p:cNvPr>
          <p:cNvPicPr>
            <a:picLocks noChangeAspect="1"/>
          </p:cNvPicPr>
          <p:nvPr/>
        </p:nvPicPr>
        <p:blipFill>
          <a:blip r:embed="rId4"/>
          <a:stretch>
            <a:fillRect/>
          </a:stretch>
        </p:blipFill>
        <p:spPr>
          <a:xfrm>
            <a:off x="2391624" y="3544896"/>
            <a:ext cx="3704376" cy="3175195"/>
          </a:xfrm>
          <a:prstGeom prst="rect">
            <a:avLst/>
          </a:prstGeom>
          <a:ln>
            <a:solidFill>
              <a:schemeClr val="tx1"/>
            </a:solidFill>
          </a:ln>
        </p:spPr>
      </p:pic>
      <p:sp>
        <p:nvSpPr>
          <p:cNvPr id="7" name="Rectangle 6">
            <a:extLst>
              <a:ext uri="{FF2B5EF4-FFF2-40B4-BE49-F238E27FC236}">
                <a16:creationId xmlns:a16="http://schemas.microsoft.com/office/drawing/2014/main" id="{4C0123FA-1A0D-4EB3-95ED-F54CD7273171}"/>
              </a:ext>
            </a:extLst>
          </p:cNvPr>
          <p:cNvSpPr/>
          <p:nvPr/>
        </p:nvSpPr>
        <p:spPr>
          <a:xfrm>
            <a:off x="160421" y="548533"/>
            <a:ext cx="5444965" cy="923330"/>
          </a:xfrm>
          <a:prstGeom prst="rect">
            <a:avLst/>
          </a:prstGeom>
        </p:spPr>
        <p:txBody>
          <a:bodyPr wrap="square">
            <a:spAutoFit/>
          </a:bodyPr>
          <a:lstStyle/>
          <a:p>
            <a:r>
              <a:rPr lang="en-AU" sz="5400" dirty="0">
                <a:solidFill>
                  <a:srgbClr val="C00000"/>
                </a:solidFill>
                <a:latin typeface="+mj-lt"/>
              </a:rPr>
              <a:t>Before and after</a:t>
            </a:r>
          </a:p>
        </p:txBody>
      </p:sp>
      <p:sp>
        <p:nvSpPr>
          <p:cNvPr id="8" name="Rectangle 7">
            <a:extLst>
              <a:ext uri="{FF2B5EF4-FFF2-40B4-BE49-F238E27FC236}">
                <a16:creationId xmlns:a16="http://schemas.microsoft.com/office/drawing/2014/main" id="{6E2D60C8-A254-479B-B4BE-C2D06AEE0D5C}"/>
              </a:ext>
            </a:extLst>
          </p:cNvPr>
          <p:cNvSpPr/>
          <p:nvPr/>
        </p:nvSpPr>
        <p:spPr>
          <a:xfrm>
            <a:off x="536745" y="2001196"/>
            <a:ext cx="4692315" cy="954107"/>
          </a:xfrm>
          <a:prstGeom prst="rect">
            <a:avLst/>
          </a:prstGeom>
        </p:spPr>
        <p:txBody>
          <a:bodyPr wrap="square">
            <a:spAutoFit/>
          </a:bodyPr>
          <a:lstStyle/>
          <a:p>
            <a:r>
              <a:rPr lang="en-AU" sz="2800" dirty="0">
                <a:latin typeface="+mj-lt"/>
              </a:rPr>
              <a:t>How many are walking and how many are staying?</a:t>
            </a:r>
          </a:p>
        </p:txBody>
      </p:sp>
    </p:spTree>
    <p:extLst>
      <p:ext uri="{BB962C8B-B14F-4D97-AF65-F5344CB8AC3E}">
        <p14:creationId xmlns:p14="http://schemas.microsoft.com/office/powerpoint/2010/main" val="156532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FFA251-E579-429C-B573-2DF7A6A422DF}"/>
              </a:ext>
            </a:extLst>
          </p:cNvPr>
          <p:cNvSpPr/>
          <p:nvPr/>
        </p:nvSpPr>
        <p:spPr>
          <a:xfrm>
            <a:off x="200883" y="917168"/>
            <a:ext cx="2983832" cy="6247864"/>
          </a:xfrm>
          <a:prstGeom prst="rect">
            <a:avLst/>
          </a:prstGeom>
        </p:spPr>
        <p:txBody>
          <a:bodyPr wrap="square">
            <a:spAutoFit/>
          </a:bodyPr>
          <a:lstStyle/>
          <a:p>
            <a:pPr algn="r">
              <a:spcBef>
                <a:spcPts val="1200"/>
              </a:spcBef>
              <a:spcAft>
                <a:spcPts val="1200"/>
              </a:spcAft>
            </a:pPr>
            <a:r>
              <a:rPr lang="en-AU" sz="2800" dirty="0">
                <a:latin typeface="+mj-lt"/>
              </a:rPr>
              <a:t>Mapping</a:t>
            </a:r>
          </a:p>
          <a:p>
            <a:pPr algn="r">
              <a:spcBef>
                <a:spcPts val="1200"/>
              </a:spcBef>
              <a:spcAft>
                <a:spcPts val="1200"/>
              </a:spcAft>
            </a:pPr>
            <a:r>
              <a:rPr lang="en-AU" sz="2800" dirty="0">
                <a:latin typeface="+mj-lt"/>
              </a:rPr>
              <a:t>Tracing</a:t>
            </a:r>
          </a:p>
          <a:p>
            <a:pPr algn="r">
              <a:spcBef>
                <a:spcPts val="1200"/>
              </a:spcBef>
              <a:spcAft>
                <a:spcPts val="1200"/>
              </a:spcAft>
            </a:pPr>
            <a:r>
              <a:rPr lang="en-AU" sz="2800" dirty="0">
                <a:latin typeface="+mj-lt"/>
              </a:rPr>
              <a:t>Tracking</a:t>
            </a:r>
          </a:p>
          <a:p>
            <a:pPr algn="r">
              <a:spcBef>
                <a:spcPts val="1200"/>
              </a:spcBef>
              <a:spcAft>
                <a:spcPts val="1200"/>
              </a:spcAft>
            </a:pPr>
            <a:r>
              <a:rPr lang="en-AU" sz="2800" dirty="0">
                <a:latin typeface="+mj-lt"/>
              </a:rPr>
              <a:t>Looking for traces</a:t>
            </a:r>
          </a:p>
          <a:p>
            <a:pPr algn="r">
              <a:spcBef>
                <a:spcPts val="1200"/>
              </a:spcBef>
              <a:spcAft>
                <a:spcPts val="1200"/>
              </a:spcAft>
            </a:pPr>
            <a:r>
              <a:rPr lang="en-AU" sz="2800" dirty="0">
                <a:latin typeface="+mj-lt"/>
              </a:rPr>
              <a:t>Photographing</a:t>
            </a:r>
          </a:p>
          <a:p>
            <a:pPr algn="r">
              <a:spcBef>
                <a:spcPts val="1200"/>
              </a:spcBef>
              <a:spcAft>
                <a:spcPts val="1200"/>
              </a:spcAft>
            </a:pPr>
            <a:r>
              <a:rPr lang="en-AU" sz="2800" dirty="0">
                <a:latin typeface="+mj-lt"/>
              </a:rPr>
              <a:t>Test walks</a:t>
            </a:r>
          </a:p>
          <a:p>
            <a:pPr algn="r">
              <a:spcBef>
                <a:spcPts val="1200"/>
              </a:spcBef>
              <a:spcAft>
                <a:spcPts val="1200"/>
              </a:spcAft>
            </a:pPr>
            <a:r>
              <a:rPr lang="en-AU" sz="2800" dirty="0">
                <a:latin typeface="+mj-lt"/>
              </a:rPr>
              <a:t>Keeping a diary</a:t>
            </a:r>
          </a:p>
          <a:p>
            <a:pPr algn="r">
              <a:spcBef>
                <a:spcPts val="1200"/>
              </a:spcBef>
              <a:spcAft>
                <a:spcPts val="1200"/>
              </a:spcAft>
            </a:pPr>
            <a:endParaRPr lang="en-AU" sz="2800" dirty="0">
              <a:latin typeface="+mj-lt"/>
            </a:endParaRPr>
          </a:p>
        </p:txBody>
      </p:sp>
      <p:pic>
        <p:nvPicPr>
          <p:cNvPr id="4" name="Picture 3">
            <a:extLst>
              <a:ext uri="{FF2B5EF4-FFF2-40B4-BE49-F238E27FC236}">
                <a16:creationId xmlns:a16="http://schemas.microsoft.com/office/drawing/2014/main" id="{38257E1B-C4FB-411D-A90B-8AC4488AC94A}"/>
              </a:ext>
            </a:extLst>
          </p:cNvPr>
          <p:cNvPicPr>
            <a:picLocks noChangeAspect="1"/>
          </p:cNvPicPr>
          <p:nvPr/>
        </p:nvPicPr>
        <p:blipFill rotWithShape="1">
          <a:blip r:embed="rId2"/>
          <a:srcRect t="6872"/>
          <a:stretch/>
        </p:blipFill>
        <p:spPr>
          <a:xfrm>
            <a:off x="10860506" y="79222"/>
            <a:ext cx="1235241" cy="2250827"/>
          </a:xfrm>
          <a:prstGeom prst="rect">
            <a:avLst/>
          </a:prstGeom>
        </p:spPr>
      </p:pic>
      <p:pic>
        <p:nvPicPr>
          <p:cNvPr id="5" name="Picture 4">
            <a:extLst>
              <a:ext uri="{FF2B5EF4-FFF2-40B4-BE49-F238E27FC236}">
                <a16:creationId xmlns:a16="http://schemas.microsoft.com/office/drawing/2014/main" id="{2318E0A9-5F81-4832-BFF6-A7E11C310A39}"/>
              </a:ext>
            </a:extLst>
          </p:cNvPr>
          <p:cNvPicPr>
            <a:picLocks noChangeAspect="1"/>
          </p:cNvPicPr>
          <p:nvPr/>
        </p:nvPicPr>
        <p:blipFill>
          <a:blip r:embed="rId3"/>
          <a:stretch>
            <a:fillRect/>
          </a:stretch>
        </p:blipFill>
        <p:spPr>
          <a:xfrm>
            <a:off x="4010110" y="2372119"/>
            <a:ext cx="8101679" cy="4437755"/>
          </a:xfrm>
          <a:prstGeom prst="rect">
            <a:avLst/>
          </a:prstGeom>
        </p:spPr>
      </p:pic>
      <p:pic>
        <p:nvPicPr>
          <p:cNvPr id="6" name="Picture 5">
            <a:extLst>
              <a:ext uri="{FF2B5EF4-FFF2-40B4-BE49-F238E27FC236}">
                <a16:creationId xmlns:a16="http://schemas.microsoft.com/office/drawing/2014/main" id="{0B01AC53-99D7-488B-920A-72B6F6D103FF}"/>
              </a:ext>
            </a:extLst>
          </p:cNvPr>
          <p:cNvPicPr>
            <a:picLocks noChangeAspect="1"/>
          </p:cNvPicPr>
          <p:nvPr/>
        </p:nvPicPr>
        <p:blipFill>
          <a:blip r:embed="rId4"/>
          <a:stretch>
            <a:fillRect/>
          </a:stretch>
        </p:blipFill>
        <p:spPr>
          <a:xfrm>
            <a:off x="7046802" y="113122"/>
            <a:ext cx="3749536" cy="2178785"/>
          </a:xfrm>
          <a:prstGeom prst="rect">
            <a:avLst/>
          </a:prstGeom>
        </p:spPr>
      </p:pic>
      <p:pic>
        <p:nvPicPr>
          <p:cNvPr id="7" name="Picture 6">
            <a:extLst>
              <a:ext uri="{FF2B5EF4-FFF2-40B4-BE49-F238E27FC236}">
                <a16:creationId xmlns:a16="http://schemas.microsoft.com/office/drawing/2014/main" id="{924E4931-9E0C-4790-AA7F-06BF6A2B478E}"/>
              </a:ext>
            </a:extLst>
          </p:cNvPr>
          <p:cNvPicPr>
            <a:picLocks noChangeAspect="1"/>
          </p:cNvPicPr>
          <p:nvPr/>
        </p:nvPicPr>
        <p:blipFill rotWithShape="1">
          <a:blip r:embed="rId5"/>
          <a:srcRect l="13517" r="5728"/>
          <a:stretch/>
        </p:blipFill>
        <p:spPr>
          <a:xfrm>
            <a:off x="3998802" y="79222"/>
            <a:ext cx="2983832" cy="2178785"/>
          </a:xfrm>
          <a:prstGeom prst="rect">
            <a:avLst/>
          </a:prstGeom>
        </p:spPr>
      </p:pic>
      <p:cxnSp>
        <p:nvCxnSpPr>
          <p:cNvPr id="9" name="Straight Arrow Connector 8">
            <a:extLst>
              <a:ext uri="{FF2B5EF4-FFF2-40B4-BE49-F238E27FC236}">
                <a16:creationId xmlns:a16="http://schemas.microsoft.com/office/drawing/2014/main" id="{88BF072C-7402-4C05-9468-FB4DAD95082A}"/>
              </a:ext>
            </a:extLst>
          </p:cNvPr>
          <p:cNvCxnSpPr>
            <a:cxnSpLocks/>
          </p:cNvCxnSpPr>
          <p:nvPr/>
        </p:nvCxnSpPr>
        <p:spPr>
          <a:xfrm flipH="1">
            <a:off x="3248884" y="5697407"/>
            <a:ext cx="761226" cy="254214"/>
          </a:xfrm>
          <a:prstGeom prst="straightConnector1">
            <a:avLst/>
          </a:prstGeom>
          <a:ln w="57150">
            <a:headEnd type="oval" w="med" len="med"/>
            <a:tailEnd type="oval" w="med" len="med"/>
          </a:ln>
        </p:spPr>
        <p:style>
          <a:lnRef idx="3">
            <a:schemeClr val="accent1"/>
          </a:lnRef>
          <a:fillRef idx="0">
            <a:schemeClr val="accent1"/>
          </a:fillRef>
          <a:effectRef idx="2">
            <a:schemeClr val="accent1"/>
          </a:effectRef>
          <a:fontRef idx="minor">
            <a:schemeClr val="tx1"/>
          </a:fontRef>
        </p:style>
      </p:cxnSp>
      <p:cxnSp>
        <p:nvCxnSpPr>
          <p:cNvPr id="13" name="Straight Arrow Connector 12">
            <a:extLst>
              <a:ext uri="{FF2B5EF4-FFF2-40B4-BE49-F238E27FC236}">
                <a16:creationId xmlns:a16="http://schemas.microsoft.com/office/drawing/2014/main" id="{A258A62C-70F4-432A-AE3F-DA17E0934ED0}"/>
              </a:ext>
            </a:extLst>
          </p:cNvPr>
          <p:cNvCxnSpPr>
            <a:cxnSpLocks/>
          </p:cNvCxnSpPr>
          <p:nvPr/>
        </p:nvCxnSpPr>
        <p:spPr>
          <a:xfrm flipH="1">
            <a:off x="3248883" y="1748589"/>
            <a:ext cx="8012676" cy="3513222"/>
          </a:xfrm>
          <a:prstGeom prst="straightConnector1">
            <a:avLst/>
          </a:prstGeom>
          <a:ln w="57150">
            <a:headEnd type="oval" w="med" len="med"/>
            <a:tailEnd type="oval" w="med" len="med"/>
          </a:ln>
        </p:spPr>
        <p:style>
          <a:lnRef idx="3">
            <a:schemeClr val="accent1"/>
          </a:lnRef>
          <a:fillRef idx="0">
            <a:schemeClr val="accent1"/>
          </a:fillRef>
          <a:effectRef idx="2">
            <a:schemeClr val="accent1"/>
          </a:effectRef>
          <a:fontRef idx="minor">
            <a:schemeClr val="tx1"/>
          </a:fontRef>
        </p:style>
      </p:cxnSp>
      <p:cxnSp>
        <p:nvCxnSpPr>
          <p:cNvPr id="17" name="Straight Arrow Connector 16">
            <a:extLst>
              <a:ext uri="{FF2B5EF4-FFF2-40B4-BE49-F238E27FC236}">
                <a16:creationId xmlns:a16="http://schemas.microsoft.com/office/drawing/2014/main" id="{C9FEED6E-986E-46D9-8519-E6584619661A}"/>
              </a:ext>
            </a:extLst>
          </p:cNvPr>
          <p:cNvCxnSpPr>
            <a:cxnSpLocks/>
          </p:cNvCxnSpPr>
          <p:nvPr/>
        </p:nvCxnSpPr>
        <p:spPr>
          <a:xfrm flipH="1">
            <a:off x="3248883" y="1427747"/>
            <a:ext cx="4643833" cy="2148655"/>
          </a:xfrm>
          <a:prstGeom prst="straightConnector1">
            <a:avLst/>
          </a:prstGeom>
          <a:ln w="57150">
            <a:headEnd type="oval" w="med" len="med"/>
            <a:tailEnd type="oval" w="med" len="med"/>
          </a:ln>
        </p:spPr>
        <p:style>
          <a:lnRef idx="3">
            <a:schemeClr val="accent1"/>
          </a:lnRef>
          <a:fillRef idx="0">
            <a:schemeClr val="accent1"/>
          </a:fillRef>
          <a:effectRef idx="2">
            <a:schemeClr val="accent1"/>
          </a:effectRef>
          <a:fontRef idx="minor">
            <a:schemeClr val="tx1"/>
          </a:fontRef>
        </p:style>
      </p:cxnSp>
      <p:cxnSp>
        <p:nvCxnSpPr>
          <p:cNvPr id="19" name="Straight Arrow Connector 18">
            <a:extLst>
              <a:ext uri="{FF2B5EF4-FFF2-40B4-BE49-F238E27FC236}">
                <a16:creationId xmlns:a16="http://schemas.microsoft.com/office/drawing/2014/main" id="{A6CA7C73-AEF1-4EE0-84C5-47D2350A692B}"/>
              </a:ext>
            </a:extLst>
          </p:cNvPr>
          <p:cNvCxnSpPr>
            <a:cxnSpLocks/>
          </p:cNvCxnSpPr>
          <p:nvPr/>
        </p:nvCxnSpPr>
        <p:spPr>
          <a:xfrm flipH="1">
            <a:off x="3248883" y="992151"/>
            <a:ext cx="749919" cy="283278"/>
          </a:xfrm>
          <a:prstGeom prst="straightConnector1">
            <a:avLst/>
          </a:prstGeom>
          <a:ln w="57150">
            <a:headEnd type="oval" w="med" len="med"/>
            <a:tailEnd type="oval" w="med" len="med"/>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8627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DFB04-2C55-47E3-B701-A661F17A8943}"/>
              </a:ext>
            </a:extLst>
          </p:cNvPr>
          <p:cNvSpPr>
            <a:spLocks noGrp="1"/>
          </p:cNvSpPr>
          <p:nvPr>
            <p:ph type="title"/>
          </p:nvPr>
        </p:nvSpPr>
        <p:spPr/>
        <p:txBody>
          <a:bodyPr/>
          <a:lstStyle/>
          <a:p>
            <a:r>
              <a:rPr lang="en-AU" b="1" dirty="0"/>
              <a:t>Outline </a:t>
            </a:r>
          </a:p>
        </p:txBody>
      </p:sp>
      <p:sp>
        <p:nvSpPr>
          <p:cNvPr id="3" name="Content Placeholder 2">
            <a:extLst>
              <a:ext uri="{FF2B5EF4-FFF2-40B4-BE49-F238E27FC236}">
                <a16:creationId xmlns:a16="http://schemas.microsoft.com/office/drawing/2014/main" id="{9477AC1E-EE7B-424E-8FB6-2642C62A9005}"/>
              </a:ext>
            </a:extLst>
          </p:cNvPr>
          <p:cNvSpPr>
            <a:spLocks noGrp="1"/>
          </p:cNvSpPr>
          <p:nvPr>
            <p:ph idx="1"/>
          </p:nvPr>
        </p:nvSpPr>
        <p:spPr>
          <a:solidFill>
            <a:srgbClr val="FFF4C2"/>
          </a:solidFill>
        </p:spPr>
        <p:txBody>
          <a:bodyPr>
            <a:normAutofit/>
          </a:bodyPr>
          <a:lstStyle/>
          <a:p>
            <a:pPr>
              <a:spcBef>
                <a:spcPts val="600"/>
              </a:spcBef>
              <a:spcAft>
                <a:spcPts val="600"/>
              </a:spcAft>
            </a:pPr>
            <a:r>
              <a:rPr lang="en-US" sz="2400" dirty="0"/>
              <a:t>Why is listening to the place important?</a:t>
            </a:r>
          </a:p>
          <a:p>
            <a:pPr>
              <a:spcBef>
                <a:spcPts val="600"/>
              </a:spcBef>
              <a:spcAft>
                <a:spcPts val="600"/>
              </a:spcAft>
            </a:pPr>
            <a:r>
              <a:rPr lang="en-US" sz="2400" dirty="0"/>
              <a:t>How to do site thinking? </a:t>
            </a:r>
          </a:p>
          <a:p>
            <a:pPr lvl="1">
              <a:spcBef>
                <a:spcPts val="600"/>
              </a:spcBef>
              <a:spcAft>
                <a:spcPts val="600"/>
              </a:spcAft>
            </a:pPr>
            <a:r>
              <a:rPr lang="en-US" dirty="0"/>
              <a:t>Power of 10+ </a:t>
            </a:r>
          </a:p>
          <a:p>
            <a:pPr lvl="1">
              <a:spcBef>
                <a:spcPts val="600"/>
              </a:spcBef>
              <a:spcAft>
                <a:spcPts val="600"/>
              </a:spcAft>
            </a:pPr>
            <a:r>
              <a:rPr lang="en-AU" dirty="0"/>
              <a:t>Behavioural</a:t>
            </a:r>
            <a:r>
              <a:rPr lang="en-US" dirty="0"/>
              <a:t> mapping</a:t>
            </a:r>
          </a:p>
          <a:p>
            <a:pPr lvl="1">
              <a:spcBef>
                <a:spcPts val="600"/>
              </a:spcBef>
              <a:spcAft>
                <a:spcPts val="600"/>
              </a:spcAft>
            </a:pPr>
            <a:r>
              <a:rPr lang="en-US" dirty="0"/>
              <a:t>A day in a life</a:t>
            </a:r>
          </a:p>
          <a:p>
            <a:pPr>
              <a:spcBef>
                <a:spcPts val="600"/>
              </a:spcBef>
              <a:spcAft>
                <a:spcPts val="600"/>
              </a:spcAft>
            </a:pPr>
            <a:r>
              <a:rPr lang="en-US" sz="2400" dirty="0"/>
              <a:t>Summary and conclusion</a:t>
            </a:r>
          </a:p>
        </p:txBody>
      </p:sp>
    </p:spTree>
    <p:extLst>
      <p:ext uri="{BB962C8B-B14F-4D97-AF65-F5344CB8AC3E}">
        <p14:creationId xmlns:p14="http://schemas.microsoft.com/office/powerpoint/2010/main" val="1397886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F7A064-5E7A-4520-90CC-31ABF40A2D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0926" y="159822"/>
            <a:ext cx="5171144" cy="3185318"/>
          </a:xfrm>
          <a:prstGeom prst="rect">
            <a:avLst/>
          </a:prstGeom>
        </p:spPr>
      </p:pic>
      <p:graphicFrame>
        <p:nvGraphicFramePr>
          <p:cNvPr id="4" name="Content Placeholder 3"/>
          <p:cNvGraphicFramePr>
            <a:graphicFrameLocks noGrp="1"/>
          </p:cNvGraphicFramePr>
          <p:nvPr>
            <p:ph idx="1"/>
            <p:extLst/>
          </p:nvPr>
        </p:nvGraphicFramePr>
        <p:xfrm>
          <a:off x="4091708" y="3799003"/>
          <a:ext cx="7952509" cy="2432921"/>
        </p:xfrm>
        <a:graphic>
          <a:graphicData uri="http://schemas.openxmlformats.org/drawingml/2006/table">
            <a:tbl>
              <a:tblPr firstRow="1" firstCol="1" bandRow="1">
                <a:tableStyleId>{5C22544A-7EE6-4342-B048-85BDC9FD1C3A}</a:tableStyleId>
              </a:tblPr>
              <a:tblGrid>
                <a:gridCol w="923000">
                  <a:extLst>
                    <a:ext uri="{9D8B030D-6E8A-4147-A177-3AD203B41FA5}">
                      <a16:colId xmlns:a16="http://schemas.microsoft.com/office/drawing/2014/main" val="2258774581"/>
                    </a:ext>
                  </a:extLst>
                </a:gridCol>
                <a:gridCol w="656419">
                  <a:extLst>
                    <a:ext uri="{9D8B030D-6E8A-4147-A177-3AD203B41FA5}">
                      <a16:colId xmlns:a16="http://schemas.microsoft.com/office/drawing/2014/main" val="298784213"/>
                    </a:ext>
                  </a:extLst>
                </a:gridCol>
                <a:gridCol w="655782">
                  <a:extLst>
                    <a:ext uri="{9D8B030D-6E8A-4147-A177-3AD203B41FA5}">
                      <a16:colId xmlns:a16="http://schemas.microsoft.com/office/drawing/2014/main" val="1182181397"/>
                    </a:ext>
                  </a:extLst>
                </a:gridCol>
                <a:gridCol w="886691">
                  <a:extLst>
                    <a:ext uri="{9D8B030D-6E8A-4147-A177-3AD203B41FA5}">
                      <a16:colId xmlns:a16="http://schemas.microsoft.com/office/drawing/2014/main" val="2266053021"/>
                    </a:ext>
                  </a:extLst>
                </a:gridCol>
                <a:gridCol w="853481">
                  <a:extLst>
                    <a:ext uri="{9D8B030D-6E8A-4147-A177-3AD203B41FA5}">
                      <a16:colId xmlns:a16="http://schemas.microsoft.com/office/drawing/2014/main" val="1767992528"/>
                    </a:ext>
                  </a:extLst>
                </a:gridCol>
                <a:gridCol w="1325712">
                  <a:extLst>
                    <a:ext uri="{9D8B030D-6E8A-4147-A177-3AD203B41FA5}">
                      <a16:colId xmlns:a16="http://schemas.microsoft.com/office/drawing/2014/main" val="2863139669"/>
                    </a:ext>
                  </a:extLst>
                </a:gridCol>
                <a:gridCol w="1325712">
                  <a:extLst>
                    <a:ext uri="{9D8B030D-6E8A-4147-A177-3AD203B41FA5}">
                      <a16:colId xmlns:a16="http://schemas.microsoft.com/office/drawing/2014/main" val="542743325"/>
                    </a:ext>
                  </a:extLst>
                </a:gridCol>
                <a:gridCol w="1325712">
                  <a:extLst>
                    <a:ext uri="{9D8B030D-6E8A-4147-A177-3AD203B41FA5}">
                      <a16:colId xmlns:a16="http://schemas.microsoft.com/office/drawing/2014/main" val="3611077859"/>
                    </a:ext>
                  </a:extLst>
                </a:gridCol>
              </a:tblGrid>
              <a:tr h="867265">
                <a:tc>
                  <a:txBody>
                    <a:bodyPr/>
                    <a:lstStyle/>
                    <a:p>
                      <a:pPr>
                        <a:lnSpc>
                          <a:spcPct val="107000"/>
                        </a:lnSpc>
                        <a:spcAft>
                          <a:spcPts val="800"/>
                        </a:spcAft>
                      </a:pPr>
                      <a:r>
                        <a:rPr lang="en-AU" sz="1200" dirty="0">
                          <a:effectLst/>
                        </a:rPr>
                        <a:t>Observed stakeholder number</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1200" dirty="0">
                          <a:effectLst/>
                        </a:rPr>
                        <a:t>People</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Demographics</a:t>
                      </a:r>
                    </a:p>
                  </a:txBody>
                  <a:tcPr marL="68580" marR="68580" marT="0" marB="0"/>
                </a:tc>
                <a:tc>
                  <a:txBody>
                    <a:bodyPr/>
                    <a:lstStyle/>
                    <a:p>
                      <a:pPr>
                        <a:lnSpc>
                          <a:spcPct val="107000"/>
                        </a:lnSpc>
                        <a:spcAft>
                          <a:spcPts val="80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Movement or how they use the space</a:t>
                      </a:r>
                    </a:p>
                  </a:txBody>
                  <a:tcPr marL="68580" marR="68580" marT="0" marB="0"/>
                </a:tc>
                <a:tc>
                  <a:txBody>
                    <a:bodyPr/>
                    <a:lstStyle/>
                    <a:p>
                      <a:pPr>
                        <a:lnSpc>
                          <a:spcPct val="107000"/>
                        </a:lnSpc>
                        <a:spcAft>
                          <a:spcPts val="800"/>
                        </a:spcAft>
                      </a:pPr>
                      <a:r>
                        <a:rPr lang="en-AU" sz="1200" dirty="0">
                          <a:effectLst/>
                        </a:rPr>
                        <a:t>Main activity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1200" dirty="0">
                          <a:effectLst/>
                        </a:rPr>
                        <a:t>Time and time spent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1200" dirty="0">
                          <a:effectLst/>
                        </a:rPr>
                        <a:t>Interactions with design</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Programmed?</a:t>
                      </a:r>
                    </a:p>
                  </a:txBody>
                  <a:tcPr marL="68580" marR="68580" marT="0" marB="0"/>
                </a:tc>
                <a:extLst>
                  <a:ext uri="{0D108BD9-81ED-4DB2-BD59-A6C34878D82A}">
                    <a16:rowId xmlns:a16="http://schemas.microsoft.com/office/drawing/2014/main" val="3274057405"/>
                  </a:ext>
                </a:extLst>
              </a:tr>
              <a:tr h="557163">
                <a:tc>
                  <a:txBody>
                    <a:bodyPr/>
                    <a:lstStyle/>
                    <a:p>
                      <a:pPr>
                        <a:lnSpc>
                          <a:spcPct val="107000"/>
                        </a:lnSpc>
                        <a:spcAft>
                          <a:spcPts val="800"/>
                        </a:spcAft>
                      </a:pPr>
                      <a:r>
                        <a:rPr lang="en-AU" sz="1200" dirty="0">
                          <a:effectLst/>
                        </a:rPr>
                        <a:t>1</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Single Person</a:t>
                      </a:r>
                    </a:p>
                  </a:txBody>
                  <a:tcPr marL="68580" marR="68580" marT="0"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AU" sz="1200" dirty="0">
                          <a:effectLst/>
                        </a:rPr>
                        <a:t> Male adult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AU" sz="1200" dirty="0">
                          <a:effectLst/>
                        </a:rPr>
                        <a:t>Walked East to west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1200" dirty="0">
                          <a:effectLst/>
                        </a:rPr>
                        <a:t> walking quickly – going to work</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1200" dirty="0">
                          <a:effectLst/>
                        </a:rPr>
                        <a:t> 8am </a:t>
                      </a:r>
                    </a:p>
                    <a:p>
                      <a:pPr>
                        <a:lnSpc>
                          <a:spcPct val="107000"/>
                        </a:lnSpc>
                        <a:spcAft>
                          <a:spcPts val="800"/>
                        </a:spcAft>
                      </a:pPr>
                      <a:r>
                        <a:rPr lang="en-AU" sz="1200" dirty="0">
                          <a:effectLst/>
                        </a:rPr>
                        <a:t>3 minutes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Read X sign. </a:t>
                      </a:r>
                    </a:p>
                  </a:txBody>
                  <a:tcPr marL="68580" marR="68580" marT="0" marB="0"/>
                </a:tc>
                <a:tc>
                  <a:txBody>
                    <a:bodyPr/>
                    <a:lstStyle/>
                    <a:p>
                      <a:pPr>
                        <a:lnSpc>
                          <a:spcPct val="107000"/>
                        </a:lnSpc>
                        <a:spcAft>
                          <a:spcPts val="800"/>
                        </a:spcAft>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63661279"/>
                  </a:ext>
                </a:extLst>
              </a:tr>
              <a:tr h="557163">
                <a:tc>
                  <a:txBody>
                    <a:bodyPr/>
                    <a:lstStyle/>
                    <a:p>
                      <a:pPr>
                        <a:lnSpc>
                          <a:spcPct val="107000"/>
                        </a:lnSpc>
                        <a:spcAft>
                          <a:spcPts val="80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2</a:t>
                      </a:r>
                    </a:p>
                  </a:txBody>
                  <a:tcPr marL="68580" marR="68580" marT="0" marB="0"/>
                </a:tc>
                <a:tc>
                  <a:txBody>
                    <a:bodyPr/>
                    <a:lstStyle/>
                    <a:p>
                      <a:pPr>
                        <a:lnSpc>
                          <a:spcPct val="107000"/>
                        </a:lnSpc>
                        <a:spcAft>
                          <a:spcPts val="80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Group of 5 </a:t>
                      </a:r>
                    </a:p>
                  </a:txBody>
                  <a:tcPr marL="68580" marR="68580" marT="0" marB="0"/>
                </a:tc>
                <a:tc>
                  <a:txBody>
                    <a:bodyPr/>
                    <a:lstStyle/>
                    <a:p>
                      <a:pPr>
                        <a:lnSpc>
                          <a:spcPct val="107000"/>
                        </a:lnSpc>
                        <a:spcAft>
                          <a:spcPts val="800"/>
                        </a:spcAft>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Sat down to have lunch</a:t>
                      </a:r>
                    </a:p>
                  </a:txBody>
                  <a:tcPr marL="68580" marR="68580" marT="0" marB="0"/>
                </a:tc>
                <a:tc>
                  <a:txBody>
                    <a:bodyPr/>
                    <a:lstStyle/>
                    <a:p>
                      <a:pPr>
                        <a:lnSpc>
                          <a:spcPct val="107000"/>
                        </a:lnSpc>
                        <a:spcAft>
                          <a:spcPts val="80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~30 min</a:t>
                      </a:r>
                    </a:p>
                  </a:txBody>
                  <a:tcPr marL="68580" marR="68580" marT="0" marB="0"/>
                </a:tc>
                <a:tc>
                  <a:txBody>
                    <a:bodyPr/>
                    <a:lstStyle/>
                    <a:p>
                      <a:pPr>
                        <a:lnSpc>
                          <a:spcPct val="107000"/>
                        </a:lnSpc>
                        <a:spcAft>
                          <a:spcPts val="80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Sitting in front of main stage. </a:t>
                      </a:r>
                    </a:p>
                  </a:txBody>
                  <a:tcPr marL="68580" marR="68580" marT="0" marB="0"/>
                </a:tc>
                <a:tc>
                  <a:txBody>
                    <a:bodyPr/>
                    <a:lstStyle/>
                    <a:p>
                      <a:pPr>
                        <a:lnSpc>
                          <a:spcPct val="107000"/>
                        </a:lnSpc>
                        <a:spcAft>
                          <a:spcPts val="800"/>
                        </a:spcAft>
                      </a:pPr>
                      <a:r>
                        <a:rPr lang="en-AU" sz="1200" dirty="0">
                          <a:effectLst/>
                          <a:latin typeface="Calibri" panose="020F0502020204030204" pitchFamily="34" charset="0"/>
                          <a:ea typeface="Calibri" panose="020F0502020204030204" pitchFamily="34" charset="0"/>
                          <a:cs typeface="Times New Roman" panose="02020603050405020304" pitchFamily="18" charset="0"/>
                        </a:rPr>
                        <a:t>Programmed time but users did not attend the workshop</a:t>
                      </a:r>
                    </a:p>
                  </a:txBody>
                  <a:tcPr marL="68580" marR="68580" marT="0" marB="0"/>
                </a:tc>
                <a:extLst>
                  <a:ext uri="{0D108BD9-81ED-4DB2-BD59-A6C34878D82A}">
                    <a16:rowId xmlns:a16="http://schemas.microsoft.com/office/drawing/2014/main" val="3107347402"/>
                  </a:ext>
                </a:extLst>
              </a:tr>
            </a:tbl>
          </a:graphicData>
        </a:graphic>
      </p:graphicFrame>
      <p:sp>
        <p:nvSpPr>
          <p:cNvPr id="9" name="TextBox 8"/>
          <p:cNvSpPr txBox="1"/>
          <p:nvPr/>
        </p:nvSpPr>
        <p:spPr>
          <a:xfrm>
            <a:off x="8045485" y="1484597"/>
            <a:ext cx="254523" cy="646331"/>
          </a:xfrm>
          <a:prstGeom prst="rect">
            <a:avLst/>
          </a:prstGeom>
          <a:noFill/>
        </p:spPr>
        <p:txBody>
          <a:bodyPr wrap="square" rtlCol="0">
            <a:spAutoFit/>
          </a:bodyPr>
          <a:lstStyle/>
          <a:p>
            <a:r>
              <a:rPr lang="en-AU" b="1" dirty="0">
                <a:solidFill>
                  <a:srgbClr val="00B050"/>
                </a:solidFill>
              </a:rPr>
              <a:t>2.</a:t>
            </a:r>
          </a:p>
        </p:txBody>
      </p:sp>
      <p:graphicFrame>
        <p:nvGraphicFramePr>
          <p:cNvPr id="10" name="Content Placeholder 2">
            <a:extLst>
              <a:ext uri="{FF2B5EF4-FFF2-40B4-BE49-F238E27FC236}">
                <a16:creationId xmlns:a16="http://schemas.microsoft.com/office/drawing/2014/main" id="{D7ECA796-7696-445E-8E22-6E944DBC77E0}"/>
              </a:ext>
            </a:extLst>
          </p:cNvPr>
          <p:cNvGraphicFramePr>
            <a:graphicFrameLocks/>
          </p:cNvGraphicFramePr>
          <p:nvPr>
            <p:extLst/>
          </p:nvPr>
        </p:nvGraphicFramePr>
        <p:xfrm>
          <a:off x="298130" y="344488"/>
          <a:ext cx="3169897" cy="63176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2840AC6E-62EC-40D4-90BB-725494FD1D4B}"/>
              </a:ext>
            </a:extLst>
          </p:cNvPr>
          <p:cNvSpPr txBox="1"/>
          <p:nvPr/>
        </p:nvSpPr>
        <p:spPr>
          <a:xfrm>
            <a:off x="9552070" y="1944176"/>
            <a:ext cx="2586181" cy="1200329"/>
          </a:xfrm>
          <a:prstGeom prst="rect">
            <a:avLst/>
          </a:prstGeom>
          <a:noFill/>
        </p:spPr>
        <p:txBody>
          <a:bodyPr wrap="square" rtlCol="0">
            <a:spAutoFit/>
          </a:bodyPr>
          <a:lstStyle/>
          <a:p>
            <a:r>
              <a:rPr lang="en-AU" dirty="0"/>
              <a:t>Insert the date and time of your observations. </a:t>
            </a:r>
          </a:p>
          <a:p>
            <a:r>
              <a:rPr lang="en-AU" b="1" dirty="0"/>
              <a:t>Document ONLY 10 min during your help times.</a:t>
            </a:r>
            <a:r>
              <a:rPr lang="en-AU" dirty="0"/>
              <a:t> </a:t>
            </a:r>
          </a:p>
        </p:txBody>
      </p:sp>
      <p:sp>
        <p:nvSpPr>
          <p:cNvPr id="13" name="TextBox 12">
            <a:extLst>
              <a:ext uri="{FF2B5EF4-FFF2-40B4-BE49-F238E27FC236}">
                <a16:creationId xmlns:a16="http://schemas.microsoft.com/office/drawing/2014/main" id="{0337CCF4-7FA6-4D70-B939-B3EEECE8469C}"/>
              </a:ext>
            </a:extLst>
          </p:cNvPr>
          <p:cNvSpPr txBox="1"/>
          <p:nvPr/>
        </p:nvSpPr>
        <p:spPr>
          <a:xfrm>
            <a:off x="9552070" y="643348"/>
            <a:ext cx="2639930" cy="923330"/>
          </a:xfrm>
          <a:prstGeom prst="rect">
            <a:avLst/>
          </a:prstGeom>
          <a:noFill/>
        </p:spPr>
        <p:txBody>
          <a:bodyPr wrap="square" rtlCol="0">
            <a:spAutoFit/>
          </a:bodyPr>
          <a:lstStyle/>
          <a:p>
            <a:r>
              <a:rPr lang="en-AU" dirty="0"/>
              <a:t>Draw a map to show spatial distribution of people you observed. </a:t>
            </a:r>
          </a:p>
        </p:txBody>
      </p:sp>
    </p:spTree>
    <p:extLst>
      <p:ext uri="{BB962C8B-B14F-4D97-AF65-F5344CB8AC3E}">
        <p14:creationId xmlns:p14="http://schemas.microsoft.com/office/powerpoint/2010/main" val="3588181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4704" y="2857902"/>
            <a:ext cx="2677145" cy="1325563"/>
          </a:xfrm>
        </p:spPr>
        <p:txBody>
          <a:bodyPr>
            <a:normAutofit fontScale="90000"/>
          </a:bodyPr>
          <a:lstStyle/>
          <a:p>
            <a:r>
              <a:rPr lang="en-AU" dirty="0"/>
              <a:t>Taking photos</a:t>
            </a:r>
            <a:br>
              <a:rPr lang="en-AU" dirty="0"/>
            </a:br>
            <a:br>
              <a:rPr lang="en-AU" dirty="0"/>
            </a:br>
            <a:br>
              <a:rPr lang="en-AU" dirty="0"/>
            </a:br>
            <a:br>
              <a:rPr lang="en-AU" dirty="0"/>
            </a:br>
            <a:r>
              <a:rPr lang="en-AU" dirty="0"/>
              <a:t>Include drawings if you want. </a:t>
            </a:r>
            <a:br>
              <a:rPr lang="en-AU" dirty="0"/>
            </a:br>
            <a:endParaRPr lang="en-AU" dirty="0"/>
          </a:p>
        </p:txBody>
      </p:sp>
      <p:pic>
        <p:nvPicPr>
          <p:cNvPr id="4" name="Content Placeholder 3"/>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9259169" y="524277"/>
            <a:ext cx="1751012" cy="2333625"/>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9500" y="523474"/>
            <a:ext cx="1750821" cy="2334428"/>
          </a:xfrm>
          <a:prstGeom prst="rect">
            <a:avLst/>
          </a:prstGeom>
        </p:spPr>
      </p:pic>
      <p:graphicFrame>
        <p:nvGraphicFramePr>
          <p:cNvPr id="6" name="Content Placeholder 2">
            <a:extLst>
              <a:ext uri="{FF2B5EF4-FFF2-40B4-BE49-F238E27FC236}">
                <a16:creationId xmlns:a16="http://schemas.microsoft.com/office/drawing/2014/main" id="{9C93D434-395D-4AD7-990F-55460D188722}"/>
              </a:ext>
            </a:extLst>
          </p:cNvPr>
          <p:cNvGraphicFramePr>
            <a:graphicFrameLocks/>
          </p:cNvGraphicFramePr>
          <p:nvPr>
            <p:extLst/>
          </p:nvPr>
        </p:nvGraphicFramePr>
        <p:xfrm>
          <a:off x="341744" y="157018"/>
          <a:ext cx="3575347" cy="63361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Content Placeholder 3">
            <a:extLst>
              <a:ext uri="{FF2B5EF4-FFF2-40B4-BE49-F238E27FC236}">
                <a16:creationId xmlns:a16="http://schemas.microsoft.com/office/drawing/2014/main" id="{364363CA-0A7B-478F-955A-040E843FF7E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3947" r="6527"/>
          <a:stretch/>
        </p:blipFill>
        <p:spPr>
          <a:xfrm rot="5400000">
            <a:off x="6965634" y="3465684"/>
            <a:ext cx="2475346" cy="1750821"/>
          </a:xfrm>
          <a:prstGeom prst="rect">
            <a:avLst/>
          </a:prstGeom>
        </p:spPr>
      </p:pic>
    </p:spTree>
    <p:extLst>
      <p:ext uri="{BB962C8B-B14F-4D97-AF65-F5344CB8AC3E}">
        <p14:creationId xmlns:p14="http://schemas.microsoft.com/office/powerpoint/2010/main" val="1679185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9C93D434-395D-4AD7-990F-55460D188722}"/>
              </a:ext>
            </a:extLst>
          </p:cNvPr>
          <p:cNvGraphicFramePr>
            <a:graphicFrameLocks/>
          </p:cNvGraphicFramePr>
          <p:nvPr>
            <p:extLst/>
          </p:nvPr>
        </p:nvGraphicFramePr>
        <p:xfrm>
          <a:off x="341744" y="157018"/>
          <a:ext cx="6998169" cy="63361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8120450" y="931047"/>
            <a:ext cx="3797642" cy="3046988"/>
          </a:xfrm>
          <a:prstGeom prst="rect">
            <a:avLst/>
          </a:prstGeom>
        </p:spPr>
        <p:txBody>
          <a:bodyPr wrap="square">
            <a:spAutoFit/>
          </a:bodyPr>
          <a:lstStyle/>
          <a:p>
            <a:r>
              <a:rPr lang="en-AU" sz="3200" dirty="0"/>
              <a:t>Synthesis of observations:</a:t>
            </a:r>
          </a:p>
          <a:p>
            <a:r>
              <a:rPr lang="en-AU" sz="3200" dirty="0"/>
              <a:t>What keeps coming up in discussions and responses to the space?</a:t>
            </a:r>
          </a:p>
        </p:txBody>
      </p:sp>
    </p:spTree>
    <p:extLst>
      <p:ext uri="{BB962C8B-B14F-4D97-AF65-F5344CB8AC3E}">
        <p14:creationId xmlns:p14="http://schemas.microsoft.com/office/powerpoint/2010/main" val="997609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9C651B-7674-423B-B635-0A68FB323F9D}"/>
              </a:ext>
            </a:extLst>
          </p:cNvPr>
          <p:cNvSpPr>
            <a:spLocks noGrp="1"/>
          </p:cNvSpPr>
          <p:nvPr>
            <p:ph type="title"/>
          </p:nvPr>
        </p:nvSpPr>
        <p:spPr/>
        <p:txBody>
          <a:bodyPr/>
          <a:lstStyle/>
          <a:p>
            <a:r>
              <a:rPr lang="en-AU" dirty="0"/>
              <a:t>A day in the life of</a:t>
            </a:r>
          </a:p>
        </p:txBody>
      </p:sp>
      <p:sp>
        <p:nvSpPr>
          <p:cNvPr id="4" name="Text Placeholder 3">
            <a:extLst>
              <a:ext uri="{FF2B5EF4-FFF2-40B4-BE49-F238E27FC236}">
                <a16:creationId xmlns:a16="http://schemas.microsoft.com/office/drawing/2014/main" id="{882043EF-89FA-40C2-B436-183FD77B2C3E}"/>
              </a:ext>
            </a:extLst>
          </p:cNvPr>
          <p:cNvSpPr>
            <a:spLocks noGrp="1"/>
          </p:cNvSpPr>
          <p:nvPr>
            <p:ph type="body" idx="1"/>
          </p:nvPr>
        </p:nvSpPr>
        <p:spPr/>
        <p:txBody>
          <a:bodyPr/>
          <a:lstStyle/>
          <a:p>
            <a:r>
              <a:rPr lang="en-AU" dirty="0"/>
              <a:t>Exploring the journey through place, portfolio of places and categorising different stakeholders through storytelling of a day in their life. </a:t>
            </a:r>
          </a:p>
        </p:txBody>
      </p:sp>
    </p:spTree>
    <p:extLst>
      <p:ext uri="{BB962C8B-B14F-4D97-AF65-F5344CB8AC3E}">
        <p14:creationId xmlns:p14="http://schemas.microsoft.com/office/powerpoint/2010/main" val="4192962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100874-B44A-4231-8AAE-607377505798}"/>
              </a:ext>
            </a:extLst>
          </p:cNvPr>
          <p:cNvSpPr/>
          <p:nvPr/>
        </p:nvSpPr>
        <p:spPr>
          <a:xfrm>
            <a:off x="792481" y="179653"/>
            <a:ext cx="10515600" cy="1015663"/>
          </a:xfrm>
          <a:prstGeom prst="rect">
            <a:avLst/>
          </a:prstGeom>
        </p:spPr>
        <p:txBody>
          <a:bodyPr wrap="square">
            <a:spAutoFit/>
          </a:bodyPr>
          <a:lstStyle/>
          <a:p>
            <a:r>
              <a:rPr lang="en-AU" sz="6000" b="1" dirty="0">
                <a:solidFill>
                  <a:schemeClr val="accent2"/>
                </a:solidFill>
              </a:rPr>
              <a:t>A day in the life of…..</a:t>
            </a:r>
            <a:endParaRPr lang="en-US" sz="6000" b="1" dirty="0">
              <a:solidFill>
                <a:schemeClr val="accent2"/>
              </a:solidFill>
            </a:endParaRPr>
          </a:p>
        </p:txBody>
      </p:sp>
      <p:pic>
        <p:nvPicPr>
          <p:cNvPr id="2" name="Picture 1">
            <a:extLst>
              <a:ext uri="{FF2B5EF4-FFF2-40B4-BE49-F238E27FC236}">
                <a16:creationId xmlns:a16="http://schemas.microsoft.com/office/drawing/2014/main" id="{081406E7-1EEC-43AE-AA26-C418BD160F6B}"/>
              </a:ext>
            </a:extLst>
          </p:cNvPr>
          <p:cNvPicPr>
            <a:picLocks noChangeAspect="1"/>
          </p:cNvPicPr>
          <p:nvPr/>
        </p:nvPicPr>
        <p:blipFill rotWithShape="1">
          <a:blip r:embed="rId3"/>
          <a:srcRect l="16905" t="23482" r="1596" b="13651"/>
          <a:stretch/>
        </p:blipFill>
        <p:spPr>
          <a:xfrm>
            <a:off x="477078" y="1098041"/>
            <a:ext cx="11059602" cy="3719123"/>
          </a:xfrm>
          <a:prstGeom prst="rect">
            <a:avLst/>
          </a:prstGeom>
        </p:spPr>
      </p:pic>
      <p:pic>
        <p:nvPicPr>
          <p:cNvPr id="5" name="Picture 4">
            <a:extLst>
              <a:ext uri="{FF2B5EF4-FFF2-40B4-BE49-F238E27FC236}">
                <a16:creationId xmlns:a16="http://schemas.microsoft.com/office/drawing/2014/main" id="{1720DAAE-FE38-45E7-A77D-989B31513D2E}"/>
              </a:ext>
            </a:extLst>
          </p:cNvPr>
          <p:cNvPicPr/>
          <p:nvPr/>
        </p:nvPicPr>
        <p:blipFill rotWithShape="1">
          <a:blip r:embed="rId4">
            <a:extLst>
              <a:ext uri="{28A0092B-C50C-407E-A947-70E740481C1C}">
                <a14:useLocalDpi xmlns:a14="http://schemas.microsoft.com/office/drawing/2010/main" val="0"/>
              </a:ext>
            </a:extLst>
          </a:blip>
          <a:srcRect t="45788" r="2147" b="41863"/>
          <a:stretch/>
        </p:blipFill>
        <p:spPr bwMode="auto">
          <a:xfrm>
            <a:off x="358577" y="4739541"/>
            <a:ext cx="11474846" cy="20408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99292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7EDEDA-756B-4DF1-BF7C-93FFDF2997CF}"/>
              </a:ext>
            </a:extLst>
          </p:cNvPr>
          <p:cNvSpPr txBox="1"/>
          <p:nvPr/>
        </p:nvSpPr>
        <p:spPr>
          <a:xfrm>
            <a:off x="854765" y="2105561"/>
            <a:ext cx="10321001" cy="3477875"/>
          </a:xfrm>
          <a:prstGeom prst="rect">
            <a:avLst/>
          </a:prstGeom>
          <a:noFill/>
        </p:spPr>
        <p:txBody>
          <a:bodyPr wrap="square" rtlCol="0">
            <a:spAutoFit/>
          </a:bodyPr>
          <a:lstStyle/>
          <a:p>
            <a:r>
              <a:rPr lang="en-AU" sz="4400" b="1" dirty="0">
                <a:latin typeface="+mj-lt"/>
              </a:rPr>
              <a:t>Discussion: </a:t>
            </a:r>
          </a:p>
          <a:p>
            <a:r>
              <a:rPr lang="en-AU" sz="4400" b="1" dirty="0">
                <a:latin typeface="+mj-lt"/>
              </a:rPr>
              <a:t>What are the pros/cons of different site analysis strategies? </a:t>
            </a:r>
          </a:p>
          <a:p>
            <a:r>
              <a:rPr lang="en-AU" sz="4400" b="1" dirty="0">
                <a:latin typeface="+mj-lt"/>
              </a:rPr>
              <a:t>What is the best way/approach/strategy to understand the public life of the case study?</a:t>
            </a:r>
          </a:p>
        </p:txBody>
      </p:sp>
    </p:spTree>
    <p:extLst>
      <p:ext uri="{BB962C8B-B14F-4D97-AF65-F5344CB8AC3E}">
        <p14:creationId xmlns:p14="http://schemas.microsoft.com/office/powerpoint/2010/main" val="1628911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673" y="3320859"/>
            <a:ext cx="4524973" cy="2076333"/>
          </a:xfrm>
        </p:spPr>
        <p:txBody>
          <a:bodyPr vert="horz" lIns="91440" tIns="45720" rIns="91440" bIns="45720" rtlCol="0" anchor="t">
            <a:normAutofit/>
          </a:bodyPr>
          <a:lstStyle/>
          <a:p>
            <a:r>
              <a:rPr lang="en-US" sz="4800" b="1" dirty="0"/>
              <a:t>Questions?</a:t>
            </a:r>
          </a:p>
        </p:txBody>
      </p:sp>
      <p:pic>
        <p:nvPicPr>
          <p:cNvPr id="4" name="Content Placeholder 3" descr="index.jpg"/>
          <p:cNvPicPr>
            <a:picLocks noGrp="1" noChangeAspect="1"/>
          </p:cNvPicPr>
          <p:nvPr>
            <p:ph idx="1"/>
          </p:nvPr>
        </p:nvPicPr>
        <p:blipFill rotWithShape="1">
          <a:blip r:embed="rId2" cstate="print"/>
          <a:srcRect r="2255" b="1"/>
          <a:stretch/>
        </p:blipFill>
        <p:spPr>
          <a:xfrm>
            <a:off x="6021086" y="544777"/>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Tree>
    <p:extLst>
      <p:ext uri="{BB962C8B-B14F-4D97-AF65-F5344CB8AC3E}">
        <p14:creationId xmlns:p14="http://schemas.microsoft.com/office/powerpoint/2010/main" val="4011663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C27BC0-CAFC-4302-A531-549D59F49D79}"/>
              </a:ext>
            </a:extLst>
          </p:cNvPr>
          <p:cNvSpPr/>
          <p:nvPr/>
        </p:nvSpPr>
        <p:spPr>
          <a:xfrm>
            <a:off x="421144" y="4770340"/>
            <a:ext cx="10515600" cy="923330"/>
          </a:xfrm>
          <a:prstGeom prst="rect">
            <a:avLst/>
          </a:prstGeom>
        </p:spPr>
        <p:txBody>
          <a:bodyPr wrap="square">
            <a:spAutoFit/>
          </a:bodyPr>
          <a:lstStyle/>
          <a:p>
            <a:r>
              <a:rPr lang="en-AU" sz="5400" b="1" dirty="0">
                <a:solidFill>
                  <a:schemeClr val="accent2"/>
                </a:solidFill>
              </a:rPr>
              <a:t>Why is listening to place important?</a:t>
            </a:r>
            <a:endParaRPr lang="en-US" sz="5400" b="1" dirty="0">
              <a:solidFill>
                <a:schemeClr val="accent2"/>
              </a:solidFill>
            </a:endParaRPr>
          </a:p>
        </p:txBody>
      </p:sp>
      <p:pic>
        <p:nvPicPr>
          <p:cNvPr id="3" name="Picture 2" descr="A variety of fresh fruit and vegetables on display in a store&#10;&#10;Description generated with very high confidence">
            <a:extLst>
              <a:ext uri="{FF2B5EF4-FFF2-40B4-BE49-F238E27FC236}">
                <a16:creationId xmlns:a16="http://schemas.microsoft.com/office/drawing/2014/main" id="{F1EDE746-2D5D-48B6-B684-94F3137FBE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337" y="669685"/>
            <a:ext cx="6029233" cy="4017919"/>
          </a:xfrm>
          <a:prstGeom prst="rect">
            <a:avLst/>
          </a:prstGeom>
        </p:spPr>
      </p:pic>
    </p:spTree>
    <p:extLst>
      <p:ext uri="{BB962C8B-B14F-4D97-AF65-F5344CB8AC3E}">
        <p14:creationId xmlns:p14="http://schemas.microsoft.com/office/powerpoint/2010/main" val="2684856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971D8C-ECC5-4EDD-AC10-DDF4CA7E9DC3}"/>
              </a:ext>
            </a:extLst>
          </p:cNvPr>
          <p:cNvSpPr>
            <a:spLocks noGrp="1"/>
          </p:cNvSpPr>
          <p:nvPr>
            <p:ph type="body" sz="quarter" idx="16"/>
          </p:nvPr>
        </p:nvSpPr>
        <p:spPr/>
        <p:txBody>
          <a:bodyPr/>
          <a:lstStyle/>
          <a:p>
            <a:r>
              <a:rPr lang="en-ZA" dirty="0"/>
              <a:t>INTERACTION</a:t>
            </a:r>
          </a:p>
        </p:txBody>
      </p:sp>
      <p:cxnSp>
        <p:nvCxnSpPr>
          <p:cNvPr id="75" name="Straight Connector 74" descr="First divider line on slide">
            <a:extLst>
              <a:ext uri="{FF2B5EF4-FFF2-40B4-BE49-F238E27FC236}">
                <a16:creationId xmlns:a16="http://schemas.microsoft.com/office/drawing/2014/main" id="{1D5BA55A-3253-4F3B-A32A-5A12ECE65A55}"/>
              </a:ext>
              <a:ext uri="{C183D7F6-B498-43B3-948B-1728B52AA6E4}">
                <adec:decorative xmlns:adec="http://schemas.microsoft.com/office/drawing/2017/decorative" val="1"/>
              </a:ext>
            </a:extLst>
          </p:cNvPr>
          <p:cNvCxnSpPr>
            <a:cxnSpLocks/>
          </p:cNvCxnSpPr>
          <p:nvPr/>
        </p:nvCxnSpPr>
        <p:spPr>
          <a:xfrm>
            <a:off x="2659047" y="261348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6E9F776-E542-4D93-851A-A3A10F6D2A7D}"/>
              </a:ext>
            </a:extLst>
          </p:cNvPr>
          <p:cNvSpPr>
            <a:spLocks noGrp="1"/>
          </p:cNvSpPr>
          <p:nvPr>
            <p:ph type="body" sz="quarter" idx="17"/>
          </p:nvPr>
        </p:nvSpPr>
        <p:spPr/>
        <p:txBody>
          <a:bodyPr/>
          <a:lstStyle/>
          <a:p>
            <a:r>
              <a:rPr lang="en-ZA" dirty="0"/>
              <a:t>PHYSICAL</a:t>
            </a:r>
          </a:p>
        </p:txBody>
      </p:sp>
      <p:cxnSp>
        <p:nvCxnSpPr>
          <p:cNvPr id="77" name="Straight Connector 76" descr="Second divider line on slide">
            <a:extLst>
              <a:ext uri="{FF2B5EF4-FFF2-40B4-BE49-F238E27FC236}">
                <a16:creationId xmlns:a16="http://schemas.microsoft.com/office/drawing/2014/main" id="{50250EBA-885D-4E6F-B841-92A9B8FBBB6F}"/>
              </a:ext>
              <a:ext uri="{C183D7F6-B498-43B3-948B-1728B52AA6E4}">
                <adec:decorative xmlns:adec="http://schemas.microsoft.com/office/drawing/2017/decorative" val="1"/>
              </a:ext>
            </a:extLst>
          </p:cNvPr>
          <p:cNvCxnSpPr>
            <a:cxnSpLocks/>
          </p:cNvCxnSpPr>
          <p:nvPr/>
        </p:nvCxnSpPr>
        <p:spPr>
          <a:xfrm>
            <a:off x="4953541" y="261348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CE222CAE-9234-4B0E-90FC-584C469313C6}"/>
              </a:ext>
            </a:extLst>
          </p:cNvPr>
          <p:cNvSpPr>
            <a:spLocks noGrp="1"/>
          </p:cNvSpPr>
          <p:nvPr>
            <p:ph type="body" sz="quarter" idx="18"/>
          </p:nvPr>
        </p:nvSpPr>
        <p:spPr/>
        <p:txBody>
          <a:bodyPr/>
          <a:lstStyle/>
          <a:p>
            <a:r>
              <a:rPr lang="en-ZA" dirty="0"/>
              <a:t>MOVEMENT</a:t>
            </a:r>
          </a:p>
        </p:txBody>
      </p:sp>
      <p:sp>
        <p:nvSpPr>
          <p:cNvPr id="5" name="Text Placeholder 4">
            <a:extLst>
              <a:ext uri="{FF2B5EF4-FFF2-40B4-BE49-F238E27FC236}">
                <a16:creationId xmlns:a16="http://schemas.microsoft.com/office/drawing/2014/main" id="{C4F969E5-6F82-4658-A735-72D16DDDD1D8}"/>
              </a:ext>
            </a:extLst>
          </p:cNvPr>
          <p:cNvSpPr>
            <a:spLocks noGrp="1"/>
          </p:cNvSpPr>
          <p:nvPr>
            <p:ph type="body" sz="quarter" idx="13"/>
          </p:nvPr>
        </p:nvSpPr>
        <p:spPr>
          <a:xfrm>
            <a:off x="343775" y="4322611"/>
            <a:ext cx="1978248" cy="1388377"/>
          </a:xfrm>
        </p:spPr>
        <p:txBody>
          <a:bodyPr/>
          <a:lstStyle/>
          <a:p>
            <a:pPr marL="11526">
              <a:spcBef>
                <a:spcPts val="336"/>
              </a:spcBef>
              <a:tabLst>
                <a:tab pos="333693" algn="l"/>
              </a:tabLst>
            </a:pPr>
            <a:r>
              <a:rPr lang="en-AU" sz="2000" dirty="0">
                <a:latin typeface="+mj-lt"/>
                <a:cs typeface="Arial"/>
              </a:rPr>
              <a:t>t</a:t>
            </a:r>
            <a:r>
              <a:rPr lang="en-AU" sz="2000" spc="14" dirty="0">
                <a:latin typeface="+mj-lt"/>
                <a:cs typeface="Arial"/>
              </a:rPr>
              <a:t>he</a:t>
            </a:r>
            <a:r>
              <a:rPr lang="en-AU" sz="2000" spc="5" dirty="0">
                <a:latin typeface="+mj-lt"/>
                <a:cs typeface="Arial"/>
              </a:rPr>
              <a:t> </a:t>
            </a:r>
            <a:r>
              <a:rPr lang="en-AU" sz="2000" spc="-59" dirty="0">
                <a:latin typeface="+mj-lt"/>
                <a:cs typeface="Arial"/>
              </a:rPr>
              <a:t>W</a:t>
            </a:r>
            <a:r>
              <a:rPr lang="en-AU" sz="2000" spc="-150" dirty="0">
                <a:latin typeface="+mj-lt"/>
                <a:cs typeface="Arial"/>
              </a:rPr>
              <a:t>A</a:t>
            </a:r>
            <a:r>
              <a:rPr lang="en-AU" sz="2000" spc="18" dirty="0">
                <a:latin typeface="+mj-lt"/>
                <a:cs typeface="Arial"/>
              </a:rPr>
              <a:t>Y</a:t>
            </a:r>
            <a:r>
              <a:rPr lang="en-AU" sz="2000" spc="-36" dirty="0">
                <a:latin typeface="+mj-lt"/>
                <a:cs typeface="Arial"/>
              </a:rPr>
              <a:t> </a:t>
            </a:r>
            <a:r>
              <a:rPr lang="en-AU" sz="2000" spc="9" dirty="0">
                <a:latin typeface="+mj-lt"/>
                <a:cs typeface="Arial"/>
              </a:rPr>
              <a:t>individuals</a:t>
            </a:r>
            <a:r>
              <a:rPr lang="en-AU" sz="2000" spc="5" dirty="0">
                <a:latin typeface="+mj-lt"/>
                <a:cs typeface="Arial"/>
              </a:rPr>
              <a:t> </a:t>
            </a:r>
            <a:r>
              <a:rPr lang="en-AU" sz="2000" spc="9" dirty="0">
                <a:latin typeface="+mj-lt"/>
                <a:cs typeface="Arial"/>
              </a:rPr>
              <a:t>in</a:t>
            </a:r>
            <a:r>
              <a:rPr lang="en-AU" sz="2000" spc="5" dirty="0">
                <a:latin typeface="+mj-lt"/>
                <a:cs typeface="Arial"/>
              </a:rPr>
              <a:t> </a:t>
            </a:r>
            <a:r>
              <a:rPr lang="en-AU" sz="2000" spc="14" dirty="0">
                <a:latin typeface="+mj-lt"/>
                <a:cs typeface="Arial"/>
              </a:rPr>
              <a:t>urban</a:t>
            </a:r>
            <a:r>
              <a:rPr lang="en-AU" sz="2000" spc="5" dirty="0">
                <a:latin typeface="+mj-lt"/>
                <a:cs typeface="Arial"/>
              </a:rPr>
              <a:t> </a:t>
            </a:r>
            <a:r>
              <a:rPr lang="en-AU" sz="2000" spc="14" dirty="0">
                <a:latin typeface="+mj-lt"/>
                <a:cs typeface="Arial"/>
              </a:rPr>
              <a:t>areas</a:t>
            </a:r>
            <a:r>
              <a:rPr lang="en-AU" sz="2000" spc="5" dirty="0">
                <a:latin typeface="+mj-lt"/>
                <a:cs typeface="Arial"/>
              </a:rPr>
              <a:t> </a:t>
            </a:r>
            <a:r>
              <a:rPr lang="en-AU" sz="2000" dirty="0">
                <a:latin typeface="+mj-lt"/>
                <a:cs typeface="Arial"/>
              </a:rPr>
              <a:t>I</a:t>
            </a:r>
            <a:r>
              <a:rPr lang="en-AU" sz="2000" spc="18" dirty="0">
                <a:latin typeface="+mj-lt"/>
                <a:cs typeface="Arial"/>
              </a:rPr>
              <a:t>N</a:t>
            </a:r>
            <a:r>
              <a:rPr lang="en-AU" sz="2000" spc="14" dirty="0">
                <a:latin typeface="+mj-lt"/>
                <a:cs typeface="Arial"/>
              </a:rPr>
              <a:t>T</a:t>
            </a:r>
            <a:r>
              <a:rPr lang="en-AU" sz="2000" spc="18" dirty="0">
                <a:latin typeface="+mj-lt"/>
                <a:cs typeface="Arial"/>
              </a:rPr>
              <a:t>ERACT</a:t>
            </a:r>
            <a:endParaRPr lang="en-AU" sz="2000" dirty="0">
              <a:latin typeface="+mj-lt"/>
              <a:cs typeface="Arial"/>
            </a:endParaRPr>
          </a:p>
        </p:txBody>
      </p:sp>
      <p:cxnSp>
        <p:nvCxnSpPr>
          <p:cNvPr id="78" name="Straight Connector 77" descr="Third divider line on slide">
            <a:extLst>
              <a:ext uri="{FF2B5EF4-FFF2-40B4-BE49-F238E27FC236}">
                <a16:creationId xmlns:a16="http://schemas.microsoft.com/office/drawing/2014/main" id="{29488879-6129-4D02-B173-36635DF61BC0}"/>
              </a:ext>
              <a:ext uri="{C183D7F6-B498-43B3-948B-1728B52AA6E4}">
                <adec:decorative xmlns:adec="http://schemas.microsoft.com/office/drawing/2017/decorative" val="1"/>
              </a:ext>
            </a:extLst>
          </p:cNvPr>
          <p:cNvCxnSpPr>
            <a:cxnSpLocks/>
          </p:cNvCxnSpPr>
          <p:nvPr/>
        </p:nvCxnSpPr>
        <p:spPr>
          <a:xfrm>
            <a:off x="7248035" y="261348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CD29343-5246-427C-BFCC-F61B25177CF4}"/>
              </a:ext>
            </a:extLst>
          </p:cNvPr>
          <p:cNvSpPr>
            <a:spLocks noGrp="1"/>
          </p:cNvSpPr>
          <p:nvPr>
            <p:ph type="body" sz="quarter" idx="19"/>
          </p:nvPr>
        </p:nvSpPr>
        <p:spPr>
          <a:xfrm>
            <a:off x="7248035" y="3926335"/>
            <a:ext cx="2227565" cy="504000"/>
          </a:xfrm>
        </p:spPr>
        <p:txBody>
          <a:bodyPr>
            <a:normAutofit fontScale="77500" lnSpcReduction="20000"/>
          </a:bodyPr>
          <a:lstStyle/>
          <a:p>
            <a:r>
              <a:rPr lang="en-ZA" dirty="0"/>
              <a:t>CONCENTRATION</a:t>
            </a:r>
          </a:p>
        </p:txBody>
      </p:sp>
      <p:sp>
        <p:nvSpPr>
          <p:cNvPr id="6" name="Text Placeholder 5">
            <a:extLst>
              <a:ext uri="{FF2B5EF4-FFF2-40B4-BE49-F238E27FC236}">
                <a16:creationId xmlns:a16="http://schemas.microsoft.com/office/drawing/2014/main" id="{A163F1F1-E70E-4823-905B-45B18FCD35FA}"/>
              </a:ext>
            </a:extLst>
          </p:cNvPr>
          <p:cNvSpPr>
            <a:spLocks noGrp="1"/>
          </p:cNvSpPr>
          <p:nvPr>
            <p:ph type="body" sz="quarter" idx="14"/>
          </p:nvPr>
        </p:nvSpPr>
        <p:spPr>
          <a:xfrm>
            <a:off x="2479706" y="4367161"/>
            <a:ext cx="2160588" cy="900000"/>
          </a:xfrm>
        </p:spPr>
        <p:txBody>
          <a:bodyPr/>
          <a:lstStyle/>
          <a:p>
            <a:pPr marL="11526">
              <a:spcBef>
                <a:spcPts val="336"/>
              </a:spcBef>
              <a:tabLst>
                <a:tab pos="333693" algn="l"/>
              </a:tabLst>
            </a:pPr>
            <a:r>
              <a:rPr lang="en-AU" sz="2000" spc="18" dirty="0">
                <a:latin typeface="+mj-lt"/>
                <a:cs typeface="Arial"/>
              </a:rPr>
              <a:t>PHYS</a:t>
            </a:r>
            <a:r>
              <a:rPr lang="en-AU" sz="2000" dirty="0">
                <a:latin typeface="+mj-lt"/>
                <a:cs typeface="Arial"/>
              </a:rPr>
              <a:t>I</a:t>
            </a:r>
            <a:r>
              <a:rPr lang="en-AU" sz="2000" spc="18" dirty="0">
                <a:latin typeface="+mj-lt"/>
                <a:cs typeface="Arial"/>
              </a:rPr>
              <a:t>CAL</a:t>
            </a:r>
            <a:r>
              <a:rPr lang="en-AU" sz="2000" spc="-77" dirty="0">
                <a:latin typeface="+mj-lt"/>
                <a:cs typeface="Arial"/>
              </a:rPr>
              <a:t> </a:t>
            </a:r>
            <a:r>
              <a:rPr lang="en-AU" sz="2000" spc="18" dirty="0">
                <a:latin typeface="+mj-lt"/>
                <a:cs typeface="Arial"/>
              </a:rPr>
              <a:t>NEEDS</a:t>
            </a:r>
            <a:r>
              <a:rPr lang="en-AU" sz="2000" spc="5" dirty="0">
                <a:latin typeface="+mj-lt"/>
                <a:cs typeface="Arial"/>
              </a:rPr>
              <a:t> </a:t>
            </a:r>
            <a:r>
              <a:rPr lang="en-AU" sz="2000" spc="9" dirty="0">
                <a:latin typeface="+mj-lt"/>
                <a:cs typeface="Arial"/>
              </a:rPr>
              <a:t>of</a:t>
            </a:r>
            <a:r>
              <a:rPr lang="en-AU" sz="2000" spc="5" dirty="0">
                <a:latin typeface="+mj-lt"/>
                <a:cs typeface="Arial"/>
              </a:rPr>
              <a:t> </a:t>
            </a:r>
            <a:r>
              <a:rPr lang="en-AU" sz="2000" spc="14" dirty="0">
                <a:latin typeface="+mj-lt"/>
                <a:cs typeface="Arial"/>
              </a:rPr>
              <a:t>urban</a:t>
            </a:r>
            <a:r>
              <a:rPr lang="en-AU" sz="2000" spc="5" dirty="0">
                <a:latin typeface="+mj-lt"/>
                <a:cs typeface="Arial"/>
              </a:rPr>
              <a:t> </a:t>
            </a:r>
            <a:r>
              <a:rPr lang="en-AU" sz="2000" spc="14" dirty="0">
                <a:latin typeface="+mj-lt"/>
                <a:cs typeface="Arial"/>
              </a:rPr>
              <a:t>socie</a:t>
            </a:r>
            <a:r>
              <a:rPr lang="en-AU" sz="2000" dirty="0">
                <a:latin typeface="+mj-lt"/>
                <a:cs typeface="Arial"/>
              </a:rPr>
              <a:t>t</a:t>
            </a:r>
            <a:r>
              <a:rPr lang="en-AU" sz="2000" spc="9" dirty="0">
                <a:latin typeface="+mj-lt"/>
                <a:cs typeface="Arial"/>
              </a:rPr>
              <a:t>ies</a:t>
            </a:r>
            <a:endParaRPr lang="en-AU" sz="2000" dirty="0">
              <a:latin typeface="+mj-lt"/>
              <a:cs typeface="Arial"/>
            </a:endParaRPr>
          </a:p>
        </p:txBody>
      </p:sp>
      <p:cxnSp>
        <p:nvCxnSpPr>
          <p:cNvPr id="79" name="Straight Connector 78" descr="Fourth divider line on slide">
            <a:extLst>
              <a:ext uri="{FF2B5EF4-FFF2-40B4-BE49-F238E27FC236}">
                <a16:creationId xmlns:a16="http://schemas.microsoft.com/office/drawing/2014/main" id="{9926A3E2-2234-409D-9838-30428E6377E4}"/>
              </a:ext>
              <a:ext uri="{C183D7F6-B498-43B3-948B-1728B52AA6E4}">
                <adec:decorative xmlns:adec="http://schemas.microsoft.com/office/drawing/2017/decorative" val="1"/>
              </a:ext>
            </a:extLst>
          </p:cNvPr>
          <p:cNvCxnSpPr>
            <a:cxnSpLocks/>
          </p:cNvCxnSpPr>
          <p:nvPr/>
        </p:nvCxnSpPr>
        <p:spPr>
          <a:xfrm>
            <a:off x="9542529" y="261348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165" name="Picture Placeholder 164" descr="Factory">
            <a:extLst>
              <a:ext uri="{FF2B5EF4-FFF2-40B4-BE49-F238E27FC236}">
                <a16:creationId xmlns:a16="http://schemas.microsoft.com/office/drawing/2014/main" id="{6D714D76-10CE-413E-BCF3-42860232AB97}"/>
              </a:ext>
            </a:extLst>
          </p:cNvPr>
          <p:cNvPicPr>
            <a:picLocks noGrp="1" noChangeAspect="1"/>
          </p:cNvPicPr>
          <p:nvPr>
            <p:ph type="pic" sz="quarter" idx="31"/>
          </p:nvPr>
        </p:nvPicPr>
        <p:blipFill rotWithShape="1">
          <a:blip r:embed="rId3" cstate="screen">
            <a:biLevel thresh="25000"/>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158802" y="2644745"/>
            <a:ext cx="1390329" cy="1390329"/>
          </a:xfrm>
        </p:spPr>
      </p:pic>
      <p:sp>
        <p:nvSpPr>
          <p:cNvPr id="12" name="Text Placeholder 11">
            <a:extLst>
              <a:ext uri="{FF2B5EF4-FFF2-40B4-BE49-F238E27FC236}">
                <a16:creationId xmlns:a16="http://schemas.microsoft.com/office/drawing/2014/main" id="{6248F5E2-762B-44E2-83B5-C078E3551BEA}"/>
              </a:ext>
            </a:extLst>
          </p:cNvPr>
          <p:cNvSpPr>
            <a:spLocks noGrp="1"/>
          </p:cNvSpPr>
          <p:nvPr>
            <p:ph type="body" sz="quarter" idx="20"/>
          </p:nvPr>
        </p:nvSpPr>
        <p:spPr/>
        <p:txBody>
          <a:bodyPr/>
          <a:lstStyle/>
          <a:p>
            <a:r>
              <a:rPr lang="en-ZA" dirty="0"/>
              <a:t>SNAPSHOT</a:t>
            </a:r>
          </a:p>
        </p:txBody>
      </p:sp>
      <p:sp>
        <p:nvSpPr>
          <p:cNvPr id="25" name="Title 1">
            <a:extLst>
              <a:ext uri="{FF2B5EF4-FFF2-40B4-BE49-F238E27FC236}">
                <a16:creationId xmlns:a16="http://schemas.microsoft.com/office/drawing/2014/main" id="{9E379607-AD1F-47CC-89FC-CFA00776CB68}"/>
              </a:ext>
            </a:extLst>
          </p:cNvPr>
          <p:cNvSpPr>
            <a:spLocks noGrp="1"/>
          </p:cNvSpPr>
          <p:nvPr>
            <p:ph type="title"/>
          </p:nvPr>
        </p:nvSpPr>
        <p:spPr>
          <a:xfrm>
            <a:off x="761999" y="355267"/>
            <a:ext cx="11008070" cy="531327"/>
          </a:xfrm>
        </p:spPr>
        <p:txBody>
          <a:bodyPr>
            <a:normAutofit fontScale="90000"/>
          </a:bodyPr>
          <a:lstStyle/>
          <a:p>
            <a:r>
              <a:rPr lang="en-ZA" sz="4400" b="1" dirty="0">
                <a:solidFill>
                  <a:srgbClr val="2B7746"/>
                </a:solidFill>
              </a:rPr>
              <a:t>Why?</a:t>
            </a:r>
          </a:p>
        </p:txBody>
      </p:sp>
      <p:sp>
        <p:nvSpPr>
          <p:cNvPr id="2" name="Rectangle 1">
            <a:extLst>
              <a:ext uri="{FF2B5EF4-FFF2-40B4-BE49-F238E27FC236}">
                <a16:creationId xmlns:a16="http://schemas.microsoft.com/office/drawing/2014/main" id="{2C4E6005-6935-48B6-BBBB-A4B170867409}"/>
              </a:ext>
            </a:extLst>
          </p:cNvPr>
          <p:cNvSpPr/>
          <p:nvPr/>
        </p:nvSpPr>
        <p:spPr>
          <a:xfrm>
            <a:off x="462706" y="957904"/>
            <a:ext cx="10655597" cy="1569660"/>
          </a:xfrm>
          <a:prstGeom prst="rect">
            <a:avLst/>
          </a:prstGeom>
        </p:spPr>
        <p:txBody>
          <a:bodyPr wrap="square">
            <a:spAutoFit/>
          </a:bodyPr>
          <a:lstStyle/>
          <a:p>
            <a:pPr marL="285750" indent="-285750">
              <a:buFont typeface="Arial" panose="020B0604020202020204" pitchFamily="34" charset="0"/>
              <a:buChar char="•"/>
            </a:pPr>
            <a:r>
              <a:rPr lang="en-AU" sz="2400" dirty="0"/>
              <a:t>We want to understand the urbanism – or the urban way of life</a:t>
            </a:r>
          </a:p>
          <a:p>
            <a:pPr marL="285750" indent="-285750">
              <a:buFont typeface="Arial" panose="020B0604020202020204" pitchFamily="34" charset="0"/>
              <a:buChar char="•"/>
            </a:pPr>
            <a:r>
              <a:rPr lang="en-AU" sz="2400" dirty="0"/>
              <a:t>Identification of problems/challenges due to urbanisation</a:t>
            </a:r>
          </a:p>
          <a:p>
            <a:pPr marL="285750" indent="-285750">
              <a:buFont typeface="Arial" panose="020B0604020202020204" pitchFamily="34" charset="0"/>
              <a:buChar char="•"/>
            </a:pPr>
            <a:r>
              <a:rPr lang="en-AU" sz="2400" dirty="0"/>
              <a:t>Characteristics of urban/public life </a:t>
            </a:r>
          </a:p>
          <a:p>
            <a:pPr marL="285750" indent="-285750">
              <a:buFont typeface="Arial" panose="020B0604020202020204" pitchFamily="34" charset="0"/>
              <a:buChar char="•"/>
            </a:pPr>
            <a:r>
              <a:rPr lang="en-AU" sz="2400" dirty="0"/>
              <a:t>Tests solutions to challenges (assets-based placemaking, tactical placemaking)</a:t>
            </a:r>
          </a:p>
        </p:txBody>
      </p:sp>
      <p:sp>
        <p:nvSpPr>
          <p:cNvPr id="19" name="Text Placeholder 18">
            <a:extLst>
              <a:ext uri="{FF2B5EF4-FFF2-40B4-BE49-F238E27FC236}">
                <a16:creationId xmlns:a16="http://schemas.microsoft.com/office/drawing/2014/main" id="{044A554E-82A7-4B8E-85B1-65BD620B2E9F}"/>
              </a:ext>
            </a:extLst>
          </p:cNvPr>
          <p:cNvSpPr>
            <a:spLocks noGrp="1"/>
          </p:cNvSpPr>
          <p:nvPr>
            <p:ph type="body" sz="quarter" idx="15"/>
          </p:nvPr>
        </p:nvSpPr>
        <p:spPr>
          <a:xfrm>
            <a:off x="9609481" y="4367161"/>
            <a:ext cx="2579610" cy="1569660"/>
          </a:xfrm>
        </p:spPr>
        <p:txBody>
          <a:bodyPr/>
          <a:lstStyle/>
          <a:p>
            <a:r>
              <a:rPr lang="en-AU" sz="2000" dirty="0">
                <a:latin typeface="+mj-lt"/>
                <a:cs typeface="Arial"/>
              </a:rPr>
              <a:t>…f</a:t>
            </a:r>
            <a:r>
              <a:rPr lang="en-AU" sz="2000" spc="14" dirty="0">
                <a:latin typeface="+mj-lt"/>
                <a:cs typeface="Arial"/>
              </a:rPr>
              <a:t>or</a:t>
            </a:r>
            <a:r>
              <a:rPr lang="en-AU" sz="2000" spc="5" dirty="0">
                <a:latin typeface="+mj-lt"/>
                <a:cs typeface="Arial"/>
              </a:rPr>
              <a:t> </a:t>
            </a:r>
            <a:r>
              <a:rPr lang="en-AU" sz="2000" spc="18" dirty="0">
                <a:latin typeface="+mj-lt"/>
                <a:cs typeface="Arial"/>
              </a:rPr>
              <a:t>many</a:t>
            </a:r>
            <a:r>
              <a:rPr lang="en-AU" sz="2000" spc="5" dirty="0">
                <a:latin typeface="+mj-lt"/>
                <a:cs typeface="Arial"/>
              </a:rPr>
              <a:t> </a:t>
            </a:r>
            <a:r>
              <a:rPr lang="en-AU" sz="2000" dirty="0">
                <a:latin typeface="+mj-lt"/>
                <a:cs typeface="Arial"/>
              </a:rPr>
              <a:t>t</a:t>
            </a:r>
            <a:r>
              <a:rPr lang="en-AU" sz="2000" spc="9" dirty="0">
                <a:latin typeface="+mj-lt"/>
                <a:cs typeface="Arial"/>
              </a:rPr>
              <a:t>his</a:t>
            </a:r>
            <a:r>
              <a:rPr lang="en-AU" sz="2000" spc="5" dirty="0">
                <a:latin typeface="+mj-lt"/>
                <a:cs typeface="Arial"/>
              </a:rPr>
              <a:t> </a:t>
            </a:r>
            <a:r>
              <a:rPr lang="en-AU" sz="2000" spc="9" dirty="0">
                <a:latin typeface="+mj-lt"/>
                <a:cs typeface="Arial"/>
              </a:rPr>
              <a:t>is</a:t>
            </a:r>
            <a:r>
              <a:rPr lang="en-AU" sz="2000" spc="5" dirty="0">
                <a:latin typeface="+mj-lt"/>
                <a:cs typeface="Arial"/>
              </a:rPr>
              <a:t> </a:t>
            </a:r>
            <a:r>
              <a:rPr lang="en-AU" sz="2000" spc="14" dirty="0">
                <a:latin typeface="+mj-lt"/>
                <a:cs typeface="Arial"/>
              </a:rPr>
              <a:t>expressed</a:t>
            </a:r>
            <a:r>
              <a:rPr lang="en-AU" sz="2000" spc="5" dirty="0">
                <a:latin typeface="+mj-lt"/>
                <a:cs typeface="Arial"/>
              </a:rPr>
              <a:t> </a:t>
            </a:r>
            <a:r>
              <a:rPr lang="en-AU" sz="2000" spc="14" dirty="0">
                <a:latin typeface="+mj-lt"/>
                <a:cs typeface="Arial"/>
              </a:rPr>
              <a:t>as</a:t>
            </a:r>
            <a:r>
              <a:rPr lang="en-AU" sz="2000" spc="5" dirty="0">
                <a:latin typeface="+mj-lt"/>
                <a:cs typeface="Arial"/>
              </a:rPr>
              <a:t> </a:t>
            </a:r>
            <a:r>
              <a:rPr lang="en-AU" sz="2000" spc="14" dirty="0">
                <a:latin typeface="+mj-lt"/>
                <a:cs typeface="Arial"/>
              </a:rPr>
              <a:t>a</a:t>
            </a:r>
            <a:r>
              <a:rPr lang="en-AU" sz="2000" spc="5" dirty="0">
                <a:latin typeface="+mj-lt"/>
                <a:cs typeface="Arial"/>
              </a:rPr>
              <a:t> </a:t>
            </a:r>
            <a:r>
              <a:rPr lang="en-AU" sz="2000" spc="14" dirty="0">
                <a:latin typeface="+mj-lt"/>
                <a:cs typeface="Arial"/>
              </a:rPr>
              <a:t>condi</a:t>
            </a:r>
            <a:r>
              <a:rPr lang="en-AU" sz="2000" dirty="0">
                <a:latin typeface="+mj-lt"/>
                <a:cs typeface="Arial"/>
              </a:rPr>
              <a:t>t</a:t>
            </a:r>
            <a:r>
              <a:rPr lang="en-AU" sz="2000" spc="9" dirty="0">
                <a:latin typeface="+mj-lt"/>
                <a:cs typeface="Arial"/>
              </a:rPr>
              <a:t>ion,</a:t>
            </a:r>
            <a:r>
              <a:rPr lang="en-AU" sz="2000" spc="5" dirty="0">
                <a:latin typeface="+mj-lt"/>
                <a:cs typeface="Arial"/>
              </a:rPr>
              <a:t> </a:t>
            </a:r>
            <a:r>
              <a:rPr lang="en-AU" sz="2000" spc="14" dirty="0">
                <a:latin typeface="+mj-lt"/>
                <a:cs typeface="Arial"/>
              </a:rPr>
              <a:t>a snapshot</a:t>
            </a:r>
            <a:r>
              <a:rPr lang="en-AU" sz="2000" spc="5" dirty="0">
                <a:latin typeface="+mj-lt"/>
                <a:cs typeface="Arial"/>
              </a:rPr>
              <a:t> </a:t>
            </a:r>
            <a:r>
              <a:rPr lang="en-AU" sz="2000" spc="9" dirty="0">
                <a:latin typeface="+mj-lt"/>
                <a:cs typeface="Arial"/>
              </a:rPr>
              <a:t>of</a:t>
            </a:r>
            <a:r>
              <a:rPr lang="en-AU" sz="2000" spc="5" dirty="0">
                <a:latin typeface="+mj-lt"/>
                <a:cs typeface="Arial"/>
              </a:rPr>
              <a:t> </a:t>
            </a:r>
            <a:r>
              <a:rPr lang="en-AU" sz="2000" dirty="0">
                <a:latin typeface="+mj-lt"/>
                <a:cs typeface="Arial"/>
              </a:rPr>
              <a:t>t</a:t>
            </a:r>
            <a:r>
              <a:rPr lang="en-AU" sz="2000" spc="14" dirty="0">
                <a:latin typeface="+mj-lt"/>
                <a:cs typeface="Arial"/>
              </a:rPr>
              <a:t>ime,</a:t>
            </a:r>
            <a:r>
              <a:rPr lang="en-AU" sz="2000" spc="5" dirty="0">
                <a:latin typeface="+mj-lt"/>
                <a:cs typeface="Arial"/>
              </a:rPr>
              <a:t> </a:t>
            </a:r>
            <a:r>
              <a:rPr lang="en-AU" sz="2000" spc="14" dirty="0">
                <a:latin typeface="+mj-lt"/>
                <a:cs typeface="Arial"/>
              </a:rPr>
              <a:t>place</a:t>
            </a:r>
            <a:r>
              <a:rPr lang="en-AU" sz="2000" spc="5" dirty="0">
                <a:latin typeface="+mj-lt"/>
                <a:cs typeface="Arial"/>
              </a:rPr>
              <a:t> </a:t>
            </a:r>
            <a:r>
              <a:rPr lang="en-AU" sz="2000" spc="18" dirty="0">
                <a:latin typeface="+mj-lt"/>
                <a:cs typeface="Arial"/>
              </a:rPr>
              <a:t>&amp;</a:t>
            </a:r>
            <a:r>
              <a:rPr lang="en-AU" sz="2000" spc="5" dirty="0">
                <a:latin typeface="+mj-lt"/>
                <a:cs typeface="Arial"/>
              </a:rPr>
              <a:t> </a:t>
            </a:r>
            <a:r>
              <a:rPr lang="en-AU" sz="2000" spc="14" dirty="0">
                <a:latin typeface="+mj-lt"/>
                <a:cs typeface="Arial"/>
              </a:rPr>
              <a:t>circums</a:t>
            </a:r>
            <a:r>
              <a:rPr lang="en-AU" sz="2000" dirty="0">
                <a:latin typeface="+mj-lt"/>
                <a:cs typeface="Arial"/>
              </a:rPr>
              <a:t>t</a:t>
            </a:r>
            <a:r>
              <a:rPr lang="en-AU" sz="2000" spc="14" dirty="0">
                <a:latin typeface="+mj-lt"/>
                <a:cs typeface="Arial"/>
              </a:rPr>
              <a:t>ance</a:t>
            </a:r>
            <a:endParaRPr lang="en-AU" sz="2000" dirty="0">
              <a:latin typeface="+mj-lt"/>
              <a:cs typeface="Arial"/>
            </a:endParaRPr>
          </a:p>
          <a:p>
            <a:endParaRPr lang="en-AU" sz="2000" dirty="0">
              <a:latin typeface="+mj-lt"/>
            </a:endParaRPr>
          </a:p>
        </p:txBody>
      </p:sp>
      <p:sp>
        <p:nvSpPr>
          <p:cNvPr id="32" name="Text Placeholder 6">
            <a:extLst>
              <a:ext uri="{FF2B5EF4-FFF2-40B4-BE49-F238E27FC236}">
                <a16:creationId xmlns:a16="http://schemas.microsoft.com/office/drawing/2014/main" id="{CBD6CBA5-79A6-401C-8011-A08C7B5DCBBD}"/>
              </a:ext>
            </a:extLst>
          </p:cNvPr>
          <p:cNvSpPr txBox="1">
            <a:spLocks/>
          </p:cNvSpPr>
          <p:nvPr/>
        </p:nvSpPr>
        <p:spPr>
          <a:xfrm>
            <a:off x="4909812" y="4367162"/>
            <a:ext cx="2160588" cy="90000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6">
              <a:spcBef>
                <a:spcPts val="336"/>
              </a:spcBef>
              <a:tabLst>
                <a:tab pos="333693" algn="l"/>
              </a:tabLst>
            </a:pPr>
            <a:r>
              <a:rPr lang="en-AU" sz="2000" spc="23" dirty="0">
                <a:latin typeface="+mj-lt"/>
                <a:cs typeface="Arial"/>
              </a:rPr>
              <a:t>M</a:t>
            </a:r>
            <a:r>
              <a:rPr lang="en-AU" sz="2000" spc="18" dirty="0">
                <a:latin typeface="+mj-lt"/>
                <a:cs typeface="Arial"/>
              </a:rPr>
              <a:t>OVEMENT</a:t>
            </a:r>
            <a:r>
              <a:rPr lang="en-AU" sz="2000" spc="-36" dirty="0">
                <a:latin typeface="+mj-lt"/>
                <a:cs typeface="Arial"/>
              </a:rPr>
              <a:t> </a:t>
            </a:r>
            <a:r>
              <a:rPr lang="en-AU" sz="2000" spc="9" dirty="0">
                <a:latin typeface="+mj-lt"/>
                <a:cs typeface="Arial"/>
              </a:rPr>
              <a:t>of</a:t>
            </a:r>
            <a:r>
              <a:rPr lang="en-AU" sz="2000" spc="5" dirty="0">
                <a:latin typeface="+mj-lt"/>
                <a:cs typeface="Arial"/>
              </a:rPr>
              <a:t> </a:t>
            </a:r>
            <a:r>
              <a:rPr lang="en-AU" sz="2000" dirty="0">
                <a:latin typeface="+mj-lt"/>
                <a:cs typeface="Arial"/>
              </a:rPr>
              <a:t>t</a:t>
            </a:r>
            <a:r>
              <a:rPr lang="en-AU" sz="2000" spc="14" dirty="0">
                <a:latin typeface="+mj-lt"/>
                <a:cs typeface="Arial"/>
              </a:rPr>
              <a:t>he</a:t>
            </a:r>
            <a:r>
              <a:rPr lang="en-AU" sz="2000" spc="5" dirty="0">
                <a:latin typeface="+mj-lt"/>
                <a:cs typeface="Arial"/>
              </a:rPr>
              <a:t> </a:t>
            </a:r>
            <a:r>
              <a:rPr lang="en-AU" sz="2000" spc="14" dirty="0">
                <a:latin typeface="+mj-lt"/>
                <a:cs typeface="Arial"/>
              </a:rPr>
              <a:t>popula</a:t>
            </a:r>
            <a:r>
              <a:rPr lang="en-AU" sz="2000" dirty="0">
                <a:latin typeface="+mj-lt"/>
                <a:cs typeface="Arial"/>
              </a:rPr>
              <a:t>t</a:t>
            </a:r>
            <a:r>
              <a:rPr lang="en-AU" sz="2000" spc="14" dirty="0">
                <a:latin typeface="+mj-lt"/>
                <a:cs typeface="Arial"/>
              </a:rPr>
              <a:t>ion</a:t>
            </a:r>
            <a:r>
              <a:rPr lang="en-AU" sz="2000" spc="5" dirty="0">
                <a:latin typeface="+mj-lt"/>
                <a:cs typeface="Arial"/>
              </a:rPr>
              <a:t> </a:t>
            </a:r>
            <a:r>
              <a:rPr lang="en-AU" sz="2000" dirty="0">
                <a:latin typeface="+mj-lt"/>
                <a:cs typeface="Arial"/>
              </a:rPr>
              <a:t>t</a:t>
            </a:r>
            <a:r>
              <a:rPr lang="en-AU" sz="2000" spc="14" dirty="0">
                <a:latin typeface="+mj-lt"/>
                <a:cs typeface="Arial"/>
              </a:rPr>
              <a:t>o</a:t>
            </a:r>
            <a:r>
              <a:rPr lang="en-AU" sz="2000" spc="5" dirty="0">
                <a:latin typeface="+mj-lt"/>
                <a:cs typeface="Arial"/>
              </a:rPr>
              <a:t> </a:t>
            </a:r>
            <a:r>
              <a:rPr lang="en-AU" sz="2000" spc="14" dirty="0">
                <a:latin typeface="+mj-lt"/>
                <a:cs typeface="Arial"/>
              </a:rPr>
              <a:t>urban</a:t>
            </a:r>
            <a:r>
              <a:rPr lang="en-AU" sz="2000" spc="5" dirty="0">
                <a:latin typeface="+mj-lt"/>
                <a:cs typeface="Arial"/>
              </a:rPr>
              <a:t> </a:t>
            </a:r>
            <a:r>
              <a:rPr lang="en-AU" sz="2000" spc="14" dirty="0">
                <a:latin typeface="+mj-lt"/>
                <a:cs typeface="Arial"/>
              </a:rPr>
              <a:t>areas</a:t>
            </a:r>
            <a:endParaRPr lang="en-AU" sz="2000" dirty="0">
              <a:latin typeface="+mj-lt"/>
              <a:cs typeface="Arial"/>
            </a:endParaRPr>
          </a:p>
        </p:txBody>
      </p:sp>
      <p:sp>
        <p:nvSpPr>
          <p:cNvPr id="33" name="Text Placeholder 6">
            <a:extLst>
              <a:ext uri="{FF2B5EF4-FFF2-40B4-BE49-F238E27FC236}">
                <a16:creationId xmlns:a16="http://schemas.microsoft.com/office/drawing/2014/main" id="{56BA695C-97B9-4C97-8D5C-25A6E340790C}"/>
              </a:ext>
            </a:extLst>
          </p:cNvPr>
          <p:cNvSpPr txBox="1">
            <a:spLocks/>
          </p:cNvSpPr>
          <p:nvPr/>
        </p:nvSpPr>
        <p:spPr>
          <a:xfrm>
            <a:off x="7338161" y="4322612"/>
            <a:ext cx="2271315" cy="90000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6">
              <a:spcBef>
                <a:spcPts val="336"/>
              </a:spcBef>
              <a:tabLst>
                <a:tab pos="333693" algn="l"/>
              </a:tabLst>
            </a:pPr>
            <a:r>
              <a:rPr lang="en-AU" sz="2000" spc="23" dirty="0">
                <a:latin typeface="+mj-lt"/>
                <a:cs typeface="Arial"/>
              </a:rPr>
              <a:t>CONCENTRATION of population in an urban area</a:t>
            </a:r>
            <a:endParaRPr lang="en-AU" sz="2000" dirty="0">
              <a:latin typeface="+mj-lt"/>
              <a:cs typeface="Arial"/>
            </a:endParaRPr>
          </a:p>
        </p:txBody>
      </p:sp>
      <p:sp>
        <p:nvSpPr>
          <p:cNvPr id="20" name="Rectangle 19">
            <a:extLst>
              <a:ext uri="{FF2B5EF4-FFF2-40B4-BE49-F238E27FC236}">
                <a16:creationId xmlns:a16="http://schemas.microsoft.com/office/drawing/2014/main" id="{8A8DCAB8-4AA1-4C2B-BCB0-9664ED3E26BB}"/>
              </a:ext>
            </a:extLst>
          </p:cNvPr>
          <p:cNvSpPr/>
          <p:nvPr/>
        </p:nvSpPr>
        <p:spPr>
          <a:xfrm>
            <a:off x="608423" y="5861730"/>
            <a:ext cx="5489901" cy="461665"/>
          </a:xfrm>
          <a:prstGeom prst="rect">
            <a:avLst/>
          </a:prstGeom>
        </p:spPr>
        <p:txBody>
          <a:bodyPr wrap="none">
            <a:spAutoFit/>
          </a:bodyPr>
          <a:lstStyle/>
          <a:p>
            <a:pPr marL="354427" indent="-342900">
              <a:buFont typeface="Arial" panose="020B0604020202020204" pitchFamily="34" charset="0"/>
              <a:buChar char="•"/>
            </a:pPr>
            <a:r>
              <a:rPr lang="en-AU" sz="2400" spc="-191" dirty="0">
                <a:cs typeface="Arial"/>
              </a:rPr>
              <a:t>There are 60+++,  t</a:t>
            </a:r>
            <a:r>
              <a:rPr lang="en-AU" sz="2400" spc="14" dirty="0">
                <a:cs typeface="Arial"/>
              </a:rPr>
              <a:t>oo</a:t>
            </a:r>
            <a:r>
              <a:rPr lang="en-AU" sz="2400" spc="5" dirty="0">
                <a:cs typeface="Arial"/>
              </a:rPr>
              <a:t> </a:t>
            </a:r>
            <a:r>
              <a:rPr lang="en-AU" sz="2400" spc="18" dirty="0">
                <a:cs typeface="Arial"/>
              </a:rPr>
              <a:t>many</a:t>
            </a:r>
            <a:r>
              <a:rPr lang="en-AU" sz="2400" spc="5" dirty="0">
                <a:cs typeface="Arial"/>
              </a:rPr>
              <a:t> </a:t>
            </a:r>
            <a:r>
              <a:rPr lang="en-AU" sz="2400" spc="14" dirty="0">
                <a:cs typeface="Arial"/>
              </a:rPr>
              <a:t>perspec</a:t>
            </a:r>
            <a:r>
              <a:rPr lang="en-AU" sz="2400" dirty="0">
                <a:cs typeface="Arial"/>
              </a:rPr>
              <a:t>t</a:t>
            </a:r>
            <a:r>
              <a:rPr lang="en-AU" sz="2400" spc="14" dirty="0">
                <a:cs typeface="Arial"/>
              </a:rPr>
              <a:t>ives</a:t>
            </a:r>
            <a:r>
              <a:rPr lang="en-AU" sz="2400" dirty="0">
                <a:cs typeface="Arial"/>
              </a:rPr>
              <a:t>!!</a:t>
            </a:r>
            <a:r>
              <a:rPr lang="en-AU" sz="2400" spc="5" dirty="0">
                <a:cs typeface="Arial"/>
              </a:rPr>
              <a:t>!</a:t>
            </a:r>
            <a:endParaRPr lang="en-AU" sz="2400" dirty="0">
              <a:cs typeface="Arial"/>
            </a:endParaRPr>
          </a:p>
        </p:txBody>
      </p:sp>
      <p:pic>
        <p:nvPicPr>
          <p:cNvPr id="53" name="Graphic 52" descr="Users">
            <a:extLst>
              <a:ext uri="{FF2B5EF4-FFF2-40B4-BE49-F238E27FC236}">
                <a16:creationId xmlns:a16="http://schemas.microsoft.com/office/drawing/2014/main" id="{57EC977A-648B-4CA0-B921-5D4BB1E38AA4}"/>
              </a:ext>
            </a:extLst>
          </p:cNvPr>
          <p:cNvPicPr>
            <a:picLocks noChangeAspect="1"/>
          </p:cNvPicPr>
          <p:nvPr/>
        </p:nvPicPr>
        <p:blipFill>
          <a:blip r:embed="rId5" cstate="print">
            <a:biLevel thresh="25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2914" y="2652896"/>
            <a:ext cx="1075299" cy="1075299"/>
          </a:xfrm>
          <a:prstGeom prst="rect">
            <a:avLst/>
          </a:prstGeom>
        </p:spPr>
      </p:pic>
      <p:pic>
        <p:nvPicPr>
          <p:cNvPr id="55" name="Picture Placeholder 32" descr="Teacher">
            <a:extLst>
              <a:ext uri="{FF2B5EF4-FFF2-40B4-BE49-F238E27FC236}">
                <a16:creationId xmlns:a16="http://schemas.microsoft.com/office/drawing/2014/main" id="{8F0AFEA7-5DD1-4887-8E8C-C374A7ADB931}"/>
              </a:ext>
            </a:extLst>
          </p:cNvPr>
          <p:cNvPicPr>
            <a:picLocks noChangeAspect="1"/>
          </p:cNvPicPr>
          <p:nvPr/>
        </p:nvPicPr>
        <p:blipFill rotWithShape="1">
          <a:blip r:embed="rId7" cstate="screen">
            <a:biLevel thresh="25000"/>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400563" y="2706918"/>
            <a:ext cx="854075" cy="854075"/>
          </a:xfrm>
          <a:prstGeom prst="rect">
            <a:avLst/>
          </a:prstGeom>
        </p:spPr>
      </p:pic>
      <p:pic>
        <p:nvPicPr>
          <p:cNvPr id="57" name="Graphic 56" descr="Stopwatch">
            <a:extLst>
              <a:ext uri="{FF2B5EF4-FFF2-40B4-BE49-F238E27FC236}">
                <a16:creationId xmlns:a16="http://schemas.microsoft.com/office/drawing/2014/main" id="{B8683AD5-1CCB-4C97-BDA9-7F69F9A5779F}"/>
              </a:ext>
            </a:extLst>
          </p:cNvPr>
          <p:cNvPicPr>
            <a:picLocks noChangeAspect="1"/>
          </p:cNvPicPr>
          <p:nvPr/>
        </p:nvPicPr>
        <p:blipFill>
          <a:blip r:embed="rId9" cstate="print">
            <a:lum bright="70000" contrast="-70000"/>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261236" y="2911370"/>
            <a:ext cx="857077" cy="857077"/>
          </a:xfrm>
          <a:prstGeom prst="rect">
            <a:avLst/>
          </a:prstGeom>
        </p:spPr>
      </p:pic>
      <p:pic>
        <p:nvPicPr>
          <p:cNvPr id="22" name="Picture 21">
            <a:extLst>
              <a:ext uri="{FF2B5EF4-FFF2-40B4-BE49-F238E27FC236}">
                <a16:creationId xmlns:a16="http://schemas.microsoft.com/office/drawing/2014/main" id="{9813B826-809B-40D4-8A42-8531EA0E2838}"/>
              </a:ext>
            </a:extLst>
          </p:cNvPr>
          <p:cNvPicPr>
            <a:picLocks noChangeAspect="1"/>
          </p:cNvPicPr>
          <p:nvPr/>
        </p:nvPicPr>
        <p:blipFill>
          <a:blip r:embed="rId11">
            <a:lum bright="70000" contrast="-70000"/>
          </a:blip>
          <a:stretch>
            <a:fillRect/>
          </a:stretch>
        </p:blipFill>
        <p:spPr>
          <a:xfrm>
            <a:off x="5587161" y="2800337"/>
            <a:ext cx="1027389" cy="1114456"/>
          </a:xfrm>
          <a:prstGeom prst="rect">
            <a:avLst/>
          </a:prstGeom>
        </p:spPr>
      </p:pic>
      <p:pic>
        <p:nvPicPr>
          <p:cNvPr id="26" name="Picture 25">
            <a:extLst>
              <a:ext uri="{FF2B5EF4-FFF2-40B4-BE49-F238E27FC236}">
                <a16:creationId xmlns:a16="http://schemas.microsoft.com/office/drawing/2014/main" id="{6EC930FC-E184-470C-8005-E7E4BE27F804}"/>
              </a:ext>
            </a:extLst>
          </p:cNvPr>
          <p:cNvPicPr>
            <a:picLocks noChangeAspect="1"/>
          </p:cNvPicPr>
          <p:nvPr/>
        </p:nvPicPr>
        <p:blipFill rotWithShape="1">
          <a:blip r:embed="rId12">
            <a:biLevel thresh="25000"/>
            <a:extLst>
              <a:ext uri="{BEBA8EAE-BF5A-486C-A8C5-ECC9F3942E4B}">
                <a14:imgProps xmlns:a14="http://schemas.microsoft.com/office/drawing/2010/main">
                  <a14:imgLayer r:embed="rId13">
                    <a14:imgEffect>
                      <a14:saturation sat="0"/>
                    </a14:imgEffect>
                  </a14:imgLayer>
                </a14:imgProps>
              </a:ext>
            </a:extLst>
          </a:blip>
          <a:srcRect t="21300"/>
          <a:stretch/>
        </p:blipFill>
        <p:spPr>
          <a:xfrm>
            <a:off x="7700786" y="2730874"/>
            <a:ext cx="1388992" cy="1093146"/>
          </a:xfrm>
          <a:prstGeom prst="rect">
            <a:avLst/>
          </a:prstGeom>
          <a:ln>
            <a:noFill/>
          </a:ln>
          <a:effectLst>
            <a:softEdge rad="112500"/>
          </a:effectLst>
        </p:spPr>
      </p:pic>
    </p:spTree>
    <p:extLst>
      <p:ext uri="{BB962C8B-B14F-4D97-AF65-F5344CB8AC3E}">
        <p14:creationId xmlns:p14="http://schemas.microsoft.com/office/powerpoint/2010/main" val="2535013691"/>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D215A-7D9D-4B71-81A1-3220FCFE316C}"/>
              </a:ext>
            </a:extLst>
          </p:cNvPr>
          <p:cNvSpPr>
            <a:spLocks noGrp="1"/>
          </p:cNvSpPr>
          <p:nvPr>
            <p:ph type="title"/>
          </p:nvPr>
        </p:nvSpPr>
        <p:spPr>
          <a:xfrm>
            <a:off x="432000" y="431999"/>
            <a:ext cx="7200645" cy="1060493"/>
          </a:xfrm>
        </p:spPr>
        <p:txBody>
          <a:bodyPr>
            <a:normAutofit/>
          </a:bodyPr>
          <a:lstStyle/>
          <a:p>
            <a:r>
              <a:rPr lang="en-AU" sz="4000" b="1" spc="9" dirty="0">
                <a:solidFill>
                  <a:srgbClr val="2B7746"/>
                </a:solidFill>
              </a:rPr>
              <a:t>M</a:t>
            </a:r>
            <a:r>
              <a:rPr lang="en-AU" sz="4000" b="1" spc="5" dirty="0">
                <a:solidFill>
                  <a:srgbClr val="2B7746"/>
                </a:solidFill>
              </a:rPr>
              <a:t>anif</a:t>
            </a:r>
            <a:r>
              <a:rPr lang="en-AU" sz="4000" b="1" spc="9" dirty="0">
                <a:solidFill>
                  <a:srgbClr val="2B7746"/>
                </a:solidFill>
              </a:rPr>
              <a:t>e</a:t>
            </a:r>
            <a:r>
              <a:rPr lang="en-AU" sz="4000" b="1" dirty="0">
                <a:solidFill>
                  <a:srgbClr val="2B7746"/>
                </a:solidFill>
              </a:rPr>
              <a:t>station</a:t>
            </a:r>
            <a:r>
              <a:rPr lang="en-AU" sz="4000" b="1" spc="18" dirty="0">
                <a:solidFill>
                  <a:srgbClr val="2B7746"/>
                </a:solidFill>
              </a:rPr>
              <a:t>…</a:t>
            </a:r>
            <a:r>
              <a:rPr lang="en-AU" sz="4000" b="1" dirty="0">
                <a:solidFill>
                  <a:srgbClr val="2B7746"/>
                </a:solidFill>
              </a:rPr>
              <a:t>..</a:t>
            </a:r>
            <a:endParaRPr lang="en-ZA" sz="4000" b="1" dirty="0">
              <a:solidFill>
                <a:srgbClr val="2B7746"/>
              </a:solidFill>
            </a:endParaRPr>
          </a:p>
        </p:txBody>
      </p:sp>
      <p:sp>
        <p:nvSpPr>
          <p:cNvPr id="8" name="Text Placeholder 7">
            <a:extLst>
              <a:ext uri="{FF2B5EF4-FFF2-40B4-BE49-F238E27FC236}">
                <a16:creationId xmlns:a16="http://schemas.microsoft.com/office/drawing/2014/main" id="{E6971D8C-ECC5-4EDD-AC10-DDF4CA7E9DC3}"/>
              </a:ext>
            </a:extLst>
          </p:cNvPr>
          <p:cNvSpPr>
            <a:spLocks noGrp="1"/>
          </p:cNvSpPr>
          <p:nvPr>
            <p:ph type="body" sz="quarter" idx="16"/>
          </p:nvPr>
        </p:nvSpPr>
        <p:spPr>
          <a:xfrm>
            <a:off x="431800" y="4131853"/>
            <a:ext cx="2160000" cy="504000"/>
          </a:xfrm>
        </p:spPr>
        <p:txBody>
          <a:bodyPr/>
          <a:lstStyle/>
          <a:p>
            <a:r>
              <a:rPr lang="en-ZA" sz="2400" dirty="0"/>
              <a:t>Physical</a:t>
            </a:r>
          </a:p>
        </p:txBody>
      </p:sp>
      <p:sp>
        <p:nvSpPr>
          <p:cNvPr id="13" name="Text Placeholder 12">
            <a:extLst>
              <a:ext uri="{FF2B5EF4-FFF2-40B4-BE49-F238E27FC236}">
                <a16:creationId xmlns:a16="http://schemas.microsoft.com/office/drawing/2014/main" id="{A6B0E616-411B-4401-BC87-821D72B9D614}"/>
              </a:ext>
            </a:extLst>
          </p:cNvPr>
          <p:cNvSpPr>
            <a:spLocks noGrp="1"/>
          </p:cNvSpPr>
          <p:nvPr>
            <p:ph type="body" sz="quarter" idx="21"/>
          </p:nvPr>
        </p:nvSpPr>
        <p:spPr>
          <a:xfrm>
            <a:off x="431800" y="4583598"/>
            <a:ext cx="2489200" cy="1571591"/>
          </a:xfrm>
        </p:spPr>
        <p:txBody>
          <a:bodyPr>
            <a:normAutofit lnSpcReduction="10000"/>
          </a:bodyPr>
          <a:lstStyle/>
          <a:p>
            <a:pPr marL="11526" marR="497946">
              <a:lnSpc>
                <a:spcPct val="100299"/>
              </a:lnSpc>
              <a:tabLst>
                <a:tab pos="333693" algn="l"/>
              </a:tabLst>
            </a:pPr>
            <a:r>
              <a:rPr lang="en-AU" sz="2000" dirty="0">
                <a:latin typeface="+mj-lt"/>
                <a:cs typeface="Arial"/>
              </a:rPr>
              <a:t>in t</a:t>
            </a:r>
            <a:r>
              <a:rPr lang="en-AU" sz="2000" spc="14" dirty="0">
                <a:latin typeface="+mj-lt"/>
                <a:cs typeface="Arial"/>
              </a:rPr>
              <a:t>erms</a:t>
            </a:r>
            <a:r>
              <a:rPr lang="en-AU" sz="2000" spc="5" dirty="0">
                <a:latin typeface="+mj-lt"/>
                <a:cs typeface="Arial"/>
              </a:rPr>
              <a:t> </a:t>
            </a:r>
            <a:r>
              <a:rPr lang="en-AU" sz="2000" spc="9" dirty="0">
                <a:latin typeface="+mj-lt"/>
                <a:cs typeface="Arial"/>
              </a:rPr>
              <a:t>of</a:t>
            </a:r>
            <a:r>
              <a:rPr lang="en-AU" sz="2000" spc="5" dirty="0">
                <a:latin typeface="+mj-lt"/>
                <a:cs typeface="Arial"/>
              </a:rPr>
              <a:t> </a:t>
            </a:r>
            <a:r>
              <a:rPr lang="en-AU" sz="2000" dirty="0">
                <a:latin typeface="+mj-lt"/>
                <a:cs typeface="Arial"/>
              </a:rPr>
              <a:t>t</a:t>
            </a:r>
            <a:r>
              <a:rPr lang="en-AU" sz="2000" spc="14" dirty="0">
                <a:latin typeface="+mj-lt"/>
                <a:cs typeface="Arial"/>
              </a:rPr>
              <a:t>he</a:t>
            </a:r>
            <a:r>
              <a:rPr lang="en-AU" sz="2000" spc="9" dirty="0">
                <a:latin typeface="+mj-lt"/>
                <a:cs typeface="Arial"/>
              </a:rPr>
              <a:t> rela</a:t>
            </a:r>
            <a:r>
              <a:rPr lang="en-AU" sz="2000" dirty="0">
                <a:latin typeface="+mj-lt"/>
                <a:cs typeface="Arial"/>
              </a:rPr>
              <a:t>t</a:t>
            </a:r>
            <a:r>
              <a:rPr lang="en-AU" sz="2000" spc="14" dirty="0">
                <a:latin typeface="+mj-lt"/>
                <a:cs typeface="Arial"/>
              </a:rPr>
              <a:t>ionships</a:t>
            </a:r>
            <a:r>
              <a:rPr lang="en-AU" sz="2000" spc="5" dirty="0">
                <a:latin typeface="+mj-lt"/>
                <a:cs typeface="Arial"/>
              </a:rPr>
              <a:t> </a:t>
            </a:r>
            <a:r>
              <a:rPr lang="en-AU" sz="2000" spc="14" dirty="0">
                <a:latin typeface="+mj-lt"/>
                <a:cs typeface="Arial"/>
              </a:rPr>
              <a:t>be</a:t>
            </a:r>
            <a:r>
              <a:rPr lang="en-AU" sz="2000" dirty="0">
                <a:latin typeface="+mj-lt"/>
                <a:cs typeface="Arial"/>
              </a:rPr>
              <a:t>t</a:t>
            </a:r>
            <a:r>
              <a:rPr lang="en-AU" sz="2000" spc="18" dirty="0">
                <a:latin typeface="+mj-lt"/>
                <a:cs typeface="Arial"/>
              </a:rPr>
              <a:t>ween</a:t>
            </a:r>
            <a:r>
              <a:rPr lang="en-AU" sz="2000" spc="5" dirty="0">
                <a:latin typeface="+mj-lt"/>
                <a:cs typeface="Arial"/>
              </a:rPr>
              <a:t> </a:t>
            </a:r>
            <a:r>
              <a:rPr lang="en-AU" sz="2000" spc="14" dirty="0">
                <a:latin typeface="+mj-lt"/>
                <a:cs typeface="Arial"/>
              </a:rPr>
              <a:t>land uses</a:t>
            </a:r>
            <a:r>
              <a:rPr lang="en-AU" sz="2000" spc="5" dirty="0">
                <a:latin typeface="+mj-lt"/>
                <a:cs typeface="Arial"/>
              </a:rPr>
              <a:t> </a:t>
            </a:r>
            <a:r>
              <a:rPr lang="en-AU" sz="2000" spc="14" dirty="0">
                <a:latin typeface="+mj-lt"/>
                <a:cs typeface="Arial"/>
              </a:rPr>
              <a:t>and</a:t>
            </a:r>
            <a:r>
              <a:rPr lang="en-AU" sz="2000" spc="5" dirty="0">
                <a:latin typeface="+mj-lt"/>
                <a:cs typeface="Arial"/>
              </a:rPr>
              <a:t> </a:t>
            </a:r>
            <a:r>
              <a:rPr lang="en-AU" sz="2000" spc="14" dirty="0">
                <a:latin typeface="+mj-lt"/>
                <a:cs typeface="Arial"/>
              </a:rPr>
              <a:t>wi</a:t>
            </a:r>
            <a:r>
              <a:rPr lang="en-AU" sz="2000" dirty="0">
                <a:latin typeface="+mj-lt"/>
                <a:cs typeface="Arial"/>
              </a:rPr>
              <a:t>t</a:t>
            </a:r>
            <a:r>
              <a:rPr lang="en-AU" sz="2000" spc="14" dirty="0">
                <a:latin typeface="+mj-lt"/>
                <a:cs typeface="Arial"/>
              </a:rPr>
              <a:t>h</a:t>
            </a:r>
            <a:r>
              <a:rPr lang="en-AU" sz="2000" spc="5" dirty="0">
                <a:latin typeface="+mj-lt"/>
                <a:cs typeface="Arial"/>
              </a:rPr>
              <a:t> </a:t>
            </a:r>
            <a:r>
              <a:rPr lang="en-AU" sz="2000" spc="9" dirty="0">
                <a:latin typeface="+mj-lt"/>
                <a:cs typeface="Arial"/>
              </a:rPr>
              <a:t>in</a:t>
            </a:r>
            <a:r>
              <a:rPr lang="en-AU" sz="2000" dirty="0">
                <a:latin typeface="+mj-lt"/>
                <a:cs typeface="Arial"/>
              </a:rPr>
              <a:t>f</a:t>
            </a:r>
            <a:r>
              <a:rPr lang="en-AU" sz="2000" spc="14" dirty="0">
                <a:latin typeface="+mj-lt"/>
                <a:cs typeface="Arial"/>
              </a:rPr>
              <a:t>ras</a:t>
            </a:r>
            <a:r>
              <a:rPr lang="en-AU" sz="2000" dirty="0">
                <a:latin typeface="+mj-lt"/>
                <a:cs typeface="Arial"/>
              </a:rPr>
              <a:t>t</a:t>
            </a:r>
            <a:r>
              <a:rPr lang="en-AU" sz="2000" spc="14" dirty="0">
                <a:latin typeface="+mj-lt"/>
                <a:cs typeface="Arial"/>
              </a:rPr>
              <a:t>ruc</a:t>
            </a:r>
            <a:r>
              <a:rPr lang="en-AU" sz="2000" dirty="0">
                <a:latin typeface="+mj-lt"/>
                <a:cs typeface="Arial"/>
              </a:rPr>
              <a:t>t</a:t>
            </a:r>
            <a:r>
              <a:rPr lang="en-AU" sz="2000" spc="14" dirty="0">
                <a:latin typeface="+mj-lt"/>
                <a:cs typeface="Arial"/>
              </a:rPr>
              <a:t>ure</a:t>
            </a:r>
            <a:endParaRPr lang="en-AU" sz="2000" dirty="0">
              <a:latin typeface="+mj-lt"/>
              <a:cs typeface="Arial"/>
            </a:endParaRPr>
          </a:p>
        </p:txBody>
      </p:sp>
      <p:cxnSp>
        <p:nvCxnSpPr>
          <p:cNvPr id="75" name="Straight Connector 74" descr="First divider line on slide">
            <a:extLst>
              <a:ext uri="{FF2B5EF4-FFF2-40B4-BE49-F238E27FC236}">
                <a16:creationId xmlns:a16="http://schemas.microsoft.com/office/drawing/2014/main" id="{1D5BA55A-3253-4F3B-A32A-5A12ECE65A55}"/>
              </a:ext>
              <a:ext uri="{C183D7F6-B498-43B3-948B-1728B52AA6E4}">
                <adec:decorative xmlns:adec="http://schemas.microsoft.com/office/drawing/2017/decorative" val="1"/>
              </a:ext>
            </a:extLst>
          </p:cNvPr>
          <p:cNvCxnSpPr>
            <a:cxnSpLocks/>
          </p:cNvCxnSpPr>
          <p:nvPr/>
        </p:nvCxnSpPr>
        <p:spPr>
          <a:xfrm>
            <a:off x="2659047"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6E9F776-E542-4D93-851A-A3A10F6D2A7D}"/>
              </a:ext>
            </a:extLst>
          </p:cNvPr>
          <p:cNvSpPr>
            <a:spLocks noGrp="1"/>
          </p:cNvSpPr>
          <p:nvPr>
            <p:ph type="body" sz="quarter" idx="17"/>
          </p:nvPr>
        </p:nvSpPr>
        <p:spPr>
          <a:xfrm>
            <a:off x="2726076" y="4131854"/>
            <a:ext cx="2160587" cy="504000"/>
          </a:xfrm>
        </p:spPr>
        <p:txBody>
          <a:bodyPr/>
          <a:lstStyle/>
          <a:p>
            <a:r>
              <a:rPr lang="en-ZA" sz="2400" dirty="0"/>
              <a:t>Social</a:t>
            </a:r>
          </a:p>
        </p:txBody>
      </p:sp>
      <p:sp>
        <p:nvSpPr>
          <p:cNvPr id="4" name="Text Placeholder 3">
            <a:extLst>
              <a:ext uri="{FF2B5EF4-FFF2-40B4-BE49-F238E27FC236}">
                <a16:creationId xmlns:a16="http://schemas.microsoft.com/office/drawing/2014/main" id="{79CEA89E-0B03-4727-AB47-73EA4E2DF948}"/>
              </a:ext>
            </a:extLst>
          </p:cNvPr>
          <p:cNvSpPr>
            <a:spLocks noGrp="1"/>
          </p:cNvSpPr>
          <p:nvPr>
            <p:ph type="body" sz="quarter" idx="12"/>
          </p:nvPr>
        </p:nvSpPr>
        <p:spPr>
          <a:xfrm>
            <a:off x="2726075" y="4688111"/>
            <a:ext cx="2160588" cy="1571591"/>
          </a:xfrm>
        </p:spPr>
        <p:txBody>
          <a:bodyPr/>
          <a:lstStyle/>
          <a:p>
            <a:r>
              <a:rPr lang="en-AU" sz="2000" spc="9" dirty="0">
                <a:latin typeface="+mj-lt"/>
                <a:cs typeface="Arial"/>
              </a:rPr>
              <a:t>in</a:t>
            </a:r>
            <a:r>
              <a:rPr lang="en-AU" sz="2000" spc="5" dirty="0">
                <a:latin typeface="+mj-lt"/>
                <a:cs typeface="Arial"/>
              </a:rPr>
              <a:t> </a:t>
            </a:r>
            <a:r>
              <a:rPr lang="en-AU" sz="2000" dirty="0">
                <a:latin typeface="+mj-lt"/>
                <a:cs typeface="Arial"/>
              </a:rPr>
              <a:t>t</a:t>
            </a:r>
            <a:r>
              <a:rPr lang="en-AU" sz="2000" spc="14" dirty="0">
                <a:latin typeface="+mj-lt"/>
                <a:cs typeface="Arial"/>
              </a:rPr>
              <a:t>erms</a:t>
            </a:r>
            <a:r>
              <a:rPr lang="en-AU" sz="2000" spc="5" dirty="0">
                <a:latin typeface="+mj-lt"/>
                <a:cs typeface="Arial"/>
              </a:rPr>
              <a:t> </a:t>
            </a:r>
            <a:r>
              <a:rPr lang="en-AU" sz="2000" spc="9" dirty="0">
                <a:latin typeface="+mj-lt"/>
                <a:cs typeface="Arial"/>
              </a:rPr>
              <a:t>of</a:t>
            </a:r>
            <a:r>
              <a:rPr lang="en-AU" sz="2000" spc="5" dirty="0">
                <a:latin typeface="+mj-lt"/>
                <a:cs typeface="Arial"/>
              </a:rPr>
              <a:t> </a:t>
            </a:r>
            <a:r>
              <a:rPr lang="en-AU" sz="2000" dirty="0">
                <a:latin typeface="+mj-lt"/>
                <a:cs typeface="Arial"/>
              </a:rPr>
              <a:t>t</a:t>
            </a:r>
            <a:r>
              <a:rPr lang="en-AU" sz="2000" spc="14" dirty="0">
                <a:latin typeface="+mj-lt"/>
                <a:cs typeface="Arial"/>
              </a:rPr>
              <a:t>he</a:t>
            </a:r>
            <a:r>
              <a:rPr lang="en-AU" sz="2000" spc="9" dirty="0">
                <a:latin typeface="+mj-lt"/>
                <a:cs typeface="Arial"/>
              </a:rPr>
              <a:t> dis</a:t>
            </a:r>
            <a:r>
              <a:rPr lang="en-AU" sz="2000" dirty="0">
                <a:latin typeface="+mj-lt"/>
                <a:cs typeface="Arial"/>
              </a:rPr>
              <a:t>t</a:t>
            </a:r>
            <a:r>
              <a:rPr lang="en-AU" sz="2000" spc="9" dirty="0">
                <a:latin typeface="+mj-lt"/>
                <a:cs typeface="Arial"/>
              </a:rPr>
              <a:t>ribu</a:t>
            </a:r>
            <a:r>
              <a:rPr lang="en-AU" sz="2000" dirty="0">
                <a:latin typeface="+mj-lt"/>
                <a:cs typeface="Arial"/>
              </a:rPr>
              <a:t>t</a:t>
            </a:r>
            <a:r>
              <a:rPr lang="en-AU" sz="2000" spc="14" dirty="0">
                <a:latin typeface="+mj-lt"/>
                <a:cs typeface="Arial"/>
              </a:rPr>
              <a:t>ion</a:t>
            </a:r>
            <a:r>
              <a:rPr lang="en-AU" sz="2000" spc="5" dirty="0">
                <a:latin typeface="+mj-lt"/>
                <a:cs typeface="Arial"/>
              </a:rPr>
              <a:t> </a:t>
            </a:r>
            <a:r>
              <a:rPr lang="en-AU" sz="2000" spc="9" dirty="0">
                <a:latin typeface="+mj-lt"/>
                <a:cs typeface="Arial"/>
              </a:rPr>
              <a:t>of</a:t>
            </a:r>
            <a:r>
              <a:rPr lang="en-AU" sz="2000" spc="5" dirty="0">
                <a:latin typeface="+mj-lt"/>
                <a:cs typeface="Arial"/>
              </a:rPr>
              <a:t> </a:t>
            </a:r>
            <a:r>
              <a:rPr lang="en-AU" sz="2000" spc="14" dirty="0">
                <a:latin typeface="+mj-lt"/>
                <a:cs typeface="Arial"/>
              </a:rPr>
              <a:t>weal</a:t>
            </a:r>
            <a:r>
              <a:rPr lang="en-AU" sz="2000" dirty="0">
                <a:latin typeface="+mj-lt"/>
                <a:cs typeface="Arial"/>
              </a:rPr>
              <a:t>t</a:t>
            </a:r>
            <a:r>
              <a:rPr lang="en-AU" sz="2000" spc="14" dirty="0">
                <a:latin typeface="+mj-lt"/>
                <a:cs typeface="Arial"/>
              </a:rPr>
              <a:t>h</a:t>
            </a:r>
            <a:r>
              <a:rPr lang="en-AU" sz="2000" spc="5" dirty="0">
                <a:latin typeface="+mj-lt"/>
                <a:cs typeface="Arial"/>
              </a:rPr>
              <a:t> </a:t>
            </a:r>
            <a:r>
              <a:rPr lang="en-AU" sz="2000" spc="14" dirty="0">
                <a:latin typeface="+mj-lt"/>
                <a:cs typeface="Arial"/>
              </a:rPr>
              <a:t>and</a:t>
            </a:r>
            <a:r>
              <a:rPr lang="en-AU" sz="2000" spc="9" dirty="0">
                <a:latin typeface="+mj-lt"/>
                <a:cs typeface="Arial"/>
              </a:rPr>
              <a:t> par</a:t>
            </a:r>
            <a:r>
              <a:rPr lang="en-AU" sz="2000" dirty="0">
                <a:latin typeface="+mj-lt"/>
                <a:cs typeface="Arial"/>
              </a:rPr>
              <a:t>t</a:t>
            </a:r>
            <a:r>
              <a:rPr lang="en-AU" sz="2000" spc="9" dirty="0">
                <a:latin typeface="+mj-lt"/>
                <a:cs typeface="Arial"/>
              </a:rPr>
              <a:t>icipa</a:t>
            </a:r>
            <a:r>
              <a:rPr lang="en-AU" sz="2000" dirty="0">
                <a:latin typeface="+mj-lt"/>
                <a:cs typeface="Arial"/>
              </a:rPr>
              <a:t>t</a:t>
            </a:r>
            <a:r>
              <a:rPr lang="en-AU" sz="2000" spc="14" dirty="0">
                <a:latin typeface="+mj-lt"/>
                <a:cs typeface="Arial"/>
              </a:rPr>
              <a:t>ion</a:t>
            </a:r>
            <a:r>
              <a:rPr lang="en-AU" sz="2000" spc="5" dirty="0">
                <a:latin typeface="+mj-lt"/>
                <a:cs typeface="Arial"/>
              </a:rPr>
              <a:t> </a:t>
            </a:r>
            <a:r>
              <a:rPr lang="en-AU" sz="2000" spc="9" dirty="0">
                <a:latin typeface="+mj-lt"/>
                <a:cs typeface="Arial"/>
              </a:rPr>
              <a:t>in</a:t>
            </a:r>
            <a:r>
              <a:rPr lang="en-AU" sz="2000" spc="5" dirty="0">
                <a:latin typeface="+mj-lt"/>
                <a:cs typeface="Arial"/>
              </a:rPr>
              <a:t> </a:t>
            </a:r>
            <a:r>
              <a:rPr lang="en-AU" sz="2000" spc="14" dirty="0">
                <a:latin typeface="+mj-lt"/>
                <a:cs typeface="Arial"/>
              </a:rPr>
              <a:t>decision-making</a:t>
            </a:r>
            <a:endParaRPr lang="ru-RU" sz="2000" dirty="0">
              <a:latin typeface="+mj-lt"/>
            </a:endParaRPr>
          </a:p>
        </p:txBody>
      </p:sp>
      <p:cxnSp>
        <p:nvCxnSpPr>
          <p:cNvPr id="77" name="Straight Connector 76" descr="Second divider line on slide">
            <a:extLst>
              <a:ext uri="{FF2B5EF4-FFF2-40B4-BE49-F238E27FC236}">
                <a16:creationId xmlns:a16="http://schemas.microsoft.com/office/drawing/2014/main" id="{50250EBA-885D-4E6F-B841-92A9B8FBBB6F}"/>
              </a:ext>
              <a:ext uri="{C183D7F6-B498-43B3-948B-1728B52AA6E4}">
                <adec:decorative xmlns:adec="http://schemas.microsoft.com/office/drawing/2017/decorative" val="1"/>
              </a:ext>
            </a:extLst>
          </p:cNvPr>
          <p:cNvCxnSpPr>
            <a:cxnSpLocks/>
          </p:cNvCxnSpPr>
          <p:nvPr/>
        </p:nvCxnSpPr>
        <p:spPr>
          <a:xfrm>
            <a:off x="4953541"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CE222CAE-9234-4B0E-90FC-584C469313C6}"/>
              </a:ext>
            </a:extLst>
          </p:cNvPr>
          <p:cNvSpPr>
            <a:spLocks noGrp="1"/>
          </p:cNvSpPr>
          <p:nvPr>
            <p:ph type="body" sz="quarter" idx="18"/>
          </p:nvPr>
        </p:nvSpPr>
        <p:spPr>
          <a:xfrm>
            <a:off x="5020543" y="4131854"/>
            <a:ext cx="2160588" cy="504000"/>
          </a:xfrm>
        </p:spPr>
        <p:txBody>
          <a:bodyPr/>
          <a:lstStyle/>
          <a:p>
            <a:r>
              <a:rPr lang="en-ZA" sz="2400" dirty="0"/>
              <a:t>Cultural</a:t>
            </a:r>
          </a:p>
        </p:txBody>
      </p:sp>
      <p:sp>
        <p:nvSpPr>
          <p:cNvPr id="5" name="Text Placeholder 4">
            <a:extLst>
              <a:ext uri="{FF2B5EF4-FFF2-40B4-BE49-F238E27FC236}">
                <a16:creationId xmlns:a16="http://schemas.microsoft.com/office/drawing/2014/main" id="{C4F969E5-6F82-4658-A735-72D16DDDD1D8}"/>
              </a:ext>
            </a:extLst>
          </p:cNvPr>
          <p:cNvSpPr>
            <a:spLocks noGrp="1"/>
          </p:cNvSpPr>
          <p:nvPr>
            <p:ph type="body" sz="quarter" idx="13"/>
          </p:nvPr>
        </p:nvSpPr>
        <p:spPr>
          <a:xfrm>
            <a:off x="5020543" y="4688111"/>
            <a:ext cx="2160588" cy="1571591"/>
          </a:xfrm>
        </p:spPr>
        <p:txBody>
          <a:bodyPr>
            <a:normAutofit lnSpcReduction="10000"/>
          </a:bodyPr>
          <a:lstStyle/>
          <a:p>
            <a:pPr marL="11526" marR="68006">
              <a:lnSpc>
                <a:spcPct val="102099"/>
              </a:lnSpc>
              <a:tabLst>
                <a:tab pos="333693" algn="l"/>
              </a:tabLst>
            </a:pPr>
            <a:r>
              <a:rPr lang="en-AU" sz="2000" spc="9" dirty="0">
                <a:latin typeface="+mj-lt"/>
                <a:cs typeface="Arial"/>
              </a:rPr>
              <a:t>in</a:t>
            </a:r>
            <a:r>
              <a:rPr lang="en-AU" sz="2000" spc="5" dirty="0">
                <a:latin typeface="+mj-lt"/>
                <a:cs typeface="Arial"/>
              </a:rPr>
              <a:t> </a:t>
            </a:r>
            <a:r>
              <a:rPr lang="en-AU" sz="2000" dirty="0">
                <a:latin typeface="+mj-lt"/>
                <a:cs typeface="Arial"/>
              </a:rPr>
              <a:t>t</a:t>
            </a:r>
            <a:r>
              <a:rPr lang="en-AU" sz="2000" spc="14" dirty="0">
                <a:latin typeface="+mj-lt"/>
                <a:cs typeface="Arial"/>
              </a:rPr>
              <a:t>erms</a:t>
            </a:r>
            <a:r>
              <a:rPr lang="en-AU" sz="2000" spc="5" dirty="0">
                <a:latin typeface="+mj-lt"/>
                <a:cs typeface="Arial"/>
              </a:rPr>
              <a:t> </a:t>
            </a:r>
            <a:r>
              <a:rPr lang="en-AU" sz="2000" spc="9" dirty="0">
                <a:latin typeface="+mj-lt"/>
                <a:cs typeface="Arial"/>
              </a:rPr>
              <a:t>of</a:t>
            </a:r>
            <a:r>
              <a:rPr lang="en-AU" sz="2000" spc="5" dirty="0">
                <a:latin typeface="+mj-lt"/>
                <a:cs typeface="Arial"/>
              </a:rPr>
              <a:t> </a:t>
            </a:r>
            <a:r>
              <a:rPr lang="en-AU" sz="2000" dirty="0">
                <a:latin typeface="+mj-lt"/>
                <a:cs typeface="Arial"/>
              </a:rPr>
              <a:t>t</a:t>
            </a:r>
            <a:r>
              <a:rPr lang="en-AU" sz="2000" spc="14" dirty="0">
                <a:latin typeface="+mj-lt"/>
                <a:cs typeface="Arial"/>
              </a:rPr>
              <a:t>he celebra</a:t>
            </a:r>
            <a:r>
              <a:rPr lang="en-AU" sz="2000" dirty="0">
                <a:latin typeface="+mj-lt"/>
                <a:cs typeface="Arial"/>
              </a:rPr>
              <a:t>t</a:t>
            </a:r>
            <a:r>
              <a:rPr lang="en-AU" sz="2000" spc="14" dirty="0">
                <a:latin typeface="+mj-lt"/>
                <a:cs typeface="Arial"/>
              </a:rPr>
              <a:t>ion</a:t>
            </a:r>
            <a:r>
              <a:rPr lang="en-AU" sz="2000" spc="5" dirty="0">
                <a:latin typeface="+mj-lt"/>
                <a:cs typeface="Arial"/>
              </a:rPr>
              <a:t> </a:t>
            </a:r>
            <a:r>
              <a:rPr lang="en-AU" sz="2000" spc="9" dirty="0">
                <a:latin typeface="+mj-lt"/>
                <a:cs typeface="Arial"/>
              </a:rPr>
              <a:t>of</a:t>
            </a:r>
            <a:r>
              <a:rPr lang="en-AU" sz="2000" spc="5" dirty="0">
                <a:latin typeface="+mj-lt"/>
                <a:cs typeface="Arial"/>
              </a:rPr>
              <a:t> </a:t>
            </a:r>
            <a:r>
              <a:rPr lang="en-AU" sz="2000" spc="9" dirty="0">
                <a:latin typeface="+mj-lt"/>
                <a:cs typeface="Arial"/>
              </a:rPr>
              <a:t>cul</a:t>
            </a:r>
            <a:r>
              <a:rPr lang="en-AU" sz="2000" dirty="0">
                <a:latin typeface="+mj-lt"/>
                <a:cs typeface="Arial"/>
              </a:rPr>
              <a:t>t</a:t>
            </a:r>
            <a:r>
              <a:rPr lang="en-AU" sz="2000" spc="9" dirty="0">
                <a:latin typeface="+mj-lt"/>
                <a:cs typeface="Arial"/>
              </a:rPr>
              <a:t>ural,</a:t>
            </a:r>
            <a:r>
              <a:rPr lang="en-AU" sz="2000" spc="5" dirty="0">
                <a:latin typeface="+mj-lt"/>
                <a:cs typeface="Arial"/>
              </a:rPr>
              <a:t> </a:t>
            </a:r>
            <a:r>
              <a:rPr lang="en-AU" sz="2000" spc="14" dirty="0">
                <a:latin typeface="+mj-lt"/>
                <a:cs typeface="Arial"/>
              </a:rPr>
              <a:t>e</a:t>
            </a:r>
            <a:r>
              <a:rPr lang="en-AU" sz="2000" dirty="0">
                <a:latin typeface="+mj-lt"/>
                <a:cs typeface="Arial"/>
              </a:rPr>
              <a:t>t</a:t>
            </a:r>
            <a:r>
              <a:rPr lang="en-AU" sz="2000" spc="9" dirty="0">
                <a:latin typeface="+mj-lt"/>
                <a:cs typeface="Arial"/>
              </a:rPr>
              <a:t>hnici</a:t>
            </a:r>
            <a:r>
              <a:rPr lang="en-AU" sz="2000" dirty="0">
                <a:latin typeface="+mj-lt"/>
                <a:cs typeface="Arial"/>
              </a:rPr>
              <a:t>t</a:t>
            </a:r>
            <a:r>
              <a:rPr lang="en-AU" sz="2000" spc="14" dirty="0">
                <a:latin typeface="+mj-lt"/>
                <a:cs typeface="Arial"/>
              </a:rPr>
              <a:t>y</a:t>
            </a:r>
            <a:endParaRPr lang="en-AU" sz="2000" dirty="0">
              <a:latin typeface="+mj-lt"/>
              <a:cs typeface="Arial"/>
            </a:endParaRPr>
          </a:p>
          <a:p>
            <a:pPr marL="333116">
              <a:spcBef>
                <a:spcPts val="54"/>
              </a:spcBef>
            </a:pPr>
            <a:r>
              <a:rPr lang="en-AU" sz="2000" spc="18" dirty="0">
                <a:latin typeface="+mj-lt"/>
                <a:cs typeface="Arial"/>
              </a:rPr>
              <a:t>and</a:t>
            </a:r>
            <a:r>
              <a:rPr lang="en-AU" sz="2000" spc="5" dirty="0">
                <a:latin typeface="+mj-lt"/>
                <a:cs typeface="Arial"/>
              </a:rPr>
              <a:t> </a:t>
            </a:r>
            <a:r>
              <a:rPr lang="en-AU" sz="2000" spc="14" dirty="0">
                <a:latin typeface="+mj-lt"/>
                <a:cs typeface="Arial"/>
              </a:rPr>
              <a:t>en</a:t>
            </a:r>
            <a:r>
              <a:rPr lang="en-AU" sz="2000" dirty="0">
                <a:latin typeface="+mj-lt"/>
                <a:cs typeface="Arial"/>
              </a:rPr>
              <a:t>t</a:t>
            </a:r>
            <a:r>
              <a:rPr lang="en-AU" sz="2000" spc="14" dirty="0">
                <a:latin typeface="+mj-lt"/>
                <a:cs typeface="Arial"/>
              </a:rPr>
              <a:t>er</a:t>
            </a:r>
            <a:r>
              <a:rPr lang="en-AU" sz="2000" dirty="0">
                <a:latin typeface="+mj-lt"/>
                <a:cs typeface="Arial"/>
              </a:rPr>
              <a:t>t</a:t>
            </a:r>
            <a:r>
              <a:rPr lang="en-AU" sz="2000" spc="14" dirty="0">
                <a:latin typeface="+mj-lt"/>
                <a:cs typeface="Arial"/>
              </a:rPr>
              <a:t>ainment</a:t>
            </a:r>
            <a:endParaRPr lang="en-AU" sz="2000" dirty="0">
              <a:latin typeface="+mj-lt"/>
              <a:cs typeface="Arial"/>
            </a:endParaRPr>
          </a:p>
        </p:txBody>
      </p:sp>
      <p:pic>
        <p:nvPicPr>
          <p:cNvPr id="18" name="Picture Placeholder 17">
            <a:extLst>
              <a:ext uri="{FF2B5EF4-FFF2-40B4-BE49-F238E27FC236}">
                <a16:creationId xmlns:a16="http://schemas.microsoft.com/office/drawing/2014/main" id="{6C29349F-5F62-4D09-BD6E-EA467D30D761}"/>
              </a:ext>
            </a:extLst>
          </p:cNvPr>
          <p:cNvPicPr>
            <a:picLocks noGrp="1" noChangeAspect="1"/>
          </p:cNvPicPr>
          <p:nvPr>
            <p:ph type="pic" sz="quarter" idx="25"/>
          </p:nvPr>
        </p:nvPicPr>
        <p:blipFill>
          <a:blip r:embed="rId3"/>
          <a:srcRect l="24074" r="24074"/>
          <a:stretch>
            <a:fillRect/>
          </a:stretch>
        </p:blipFill>
        <p:spPr/>
      </p:pic>
      <p:pic>
        <p:nvPicPr>
          <p:cNvPr id="27" name="Picture Placeholder 34" descr="Group">
            <a:extLst>
              <a:ext uri="{FF2B5EF4-FFF2-40B4-BE49-F238E27FC236}">
                <a16:creationId xmlns:a16="http://schemas.microsoft.com/office/drawing/2014/main" id="{DB52C95C-F57C-47DE-B52C-61EABF388CF8}"/>
              </a:ext>
            </a:extLst>
          </p:cNvPr>
          <p:cNvPicPr>
            <a:picLocks noChangeAspect="1"/>
          </p:cNvPicPr>
          <p:nvPr/>
        </p:nvPicPr>
        <p:blipFill rotWithShape="1">
          <a:blip r:embed="rId4" cstate="screen">
            <a:biLevel thresh="25000"/>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3003124" y="2493133"/>
            <a:ext cx="1487495" cy="1487495"/>
          </a:xfrm>
          <a:prstGeom prst="rect">
            <a:avLst/>
          </a:prstGeom>
        </p:spPr>
      </p:pic>
      <p:pic>
        <p:nvPicPr>
          <p:cNvPr id="32" name="Graphic 31" descr="Chat">
            <a:extLst>
              <a:ext uri="{FF2B5EF4-FFF2-40B4-BE49-F238E27FC236}">
                <a16:creationId xmlns:a16="http://schemas.microsoft.com/office/drawing/2014/main" id="{CEE524FC-DA0E-450D-859B-A865D500BD50}"/>
              </a:ext>
            </a:extLst>
          </p:cNvPr>
          <p:cNvPicPr>
            <a:picLocks noChangeAspect="1"/>
          </p:cNvPicPr>
          <p:nvPr/>
        </p:nvPicPr>
        <p:blipFill>
          <a:blip r:embed="rId6" cstate="print">
            <a:grayscl/>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98370" y="1705149"/>
            <a:ext cx="1318207" cy="1318207"/>
          </a:xfrm>
          <a:prstGeom prst="rect">
            <a:avLst/>
          </a:prstGeom>
        </p:spPr>
      </p:pic>
      <p:pic>
        <p:nvPicPr>
          <p:cNvPr id="20" name="Picture 19">
            <a:extLst>
              <a:ext uri="{FF2B5EF4-FFF2-40B4-BE49-F238E27FC236}">
                <a16:creationId xmlns:a16="http://schemas.microsoft.com/office/drawing/2014/main" id="{626184D2-0FCC-42DA-B954-DD4FE200FDA6}"/>
              </a:ext>
            </a:extLst>
          </p:cNvPr>
          <p:cNvPicPr>
            <a:picLocks noChangeAspect="1"/>
          </p:cNvPicPr>
          <p:nvPr/>
        </p:nvPicPr>
        <p:blipFill>
          <a:blip r:embed="rId8">
            <a:lum bright="70000" contrast="-70000"/>
          </a:blip>
          <a:stretch>
            <a:fillRect/>
          </a:stretch>
        </p:blipFill>
        <p:spPr>
          <a:xfrm>
            <a:off x="5541839" y="2121345"/>
            <a:ext cx="1002987" cy="1440879"/>
          </a:xfrm>
          <a:prstGeom prst="rect">
            <a:avLst/>
          </a:prstGeom>
        </p:spPr>
      </p:pic>
      <p:pic>
        <p:nvPicPr>
          <p:cNvPr id="22" name="Picture 21">
            <a:extLst>
              <a:ext uri="{FF2B5EF4-FFF2-40B4-BE49-F238E27FC236}">
                <a16:creationId xmlns:a16="http://schemas.microsoft.com/office/drawing/2014/main" id="{9FD13D37-5BE0-4E24-9EBE-3481D0CBCBD5}"/>
              </a:ext>
            </a:extLst>
          </p:cNvPr>
          <p:cNvPicPr>
            <a:picLocks noChangeAspect="1"/>
          </p:cNvPicPr>
          <p:nvPr/>
        </p:nvPicPr>
        <p:blipFill>
          <a:blip r:embed="rId9">
            <a:lum bright="70000" contrast="-70000"/>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824155" y="2544022"/>
            <a:ext cx="1402250" cy="933536"/>
          </a:xfrm>
          <a:prstGeom prst="rect">
            <a:avLst/>
          </a:prstGeom>
        </p:spPr>
      </p:pic>
    </p:spTree>
    <p:extLst>
      <p:ext uri="{BB962C8B-B14F-4D97-AF65-F5344CB8AC3E}">
        <p14:creationId xmlns:p14="http://schemas.microsoft.com/office/powerpoint/2010/main" val="118529912"/>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Freeform: Shape 81">
            <a:extLst>
              <a:ext uri="{FF2B5EF4-FFF2-40B4-BE49-F238E27FC236}">
                <a16:creationId xmlns:a16="http://schemas.microsoft.com/office/drawing/2014/main" id="{11C12C5B-83D1-4D12-A38F-1005E81CD09F}"/>
              </a:ext>
            </a:extLst>
          </p:cNvPr>
          <p:cNvSpPr/>
          <p:nvPr/>
        </p:nvSpPr>
        <p:spPr>
          <a:xfrm>
            <a:off x="9078619" y="3036540"/>
            <a:ext cx="1877366" cy="2026675"/>
          </a:xfrm>
          <a:custGeom>
            <a:avLst/>
            <a:gdLst>
              <a:gd name="connsiteX0" fmla="*/ 1129977 w 1877366"/>
              <a:gd name="connsiteY0" fmla="*/ 92 h 2026675"/>
              <a:gd name="connsiteX1" fmla="*/ 1872263 w 1877366"/>
              <a:gd name="connsiteY1" fmla="*/ 650710 h 2026675"/>
              <a:gd name="connsiteX2" fmla="*/ 1226657 w 1877366"/>
              <a:gd name="connsiteY2" fmla="*/ 1468238 h 2026675"/>
              <a:gd name="connsiteX3" fmla="*/ 935143 w 1877366"/>
              <a:gd name="connsiteY3" fmla="*/ 1444208 h 2026675"/>
              <a:gd name="connsiteX4" fmla="*/ 873696 w 1877366"/>
              <a:gd name="connsiteY4" fmla="*/ 1419643 h 2026675"/>
              <a:gd name="connsiteX5" fmla="*/ 842488 w 1877366"/>
              <a:gd name="connsiteY5" fmla="*/ 1417900 h 2026675"/>
              <a:gd name="connsiteX6" fmla="*/ 563899 w 1877366"/>
              <a:gd name="connsiteY6" fmla="*/ 1531661 h 2026675"/>
              <a:gd name="connsiteX7" fmla="*/ 440504 w 1877366"/>
              <a:gd name="connsiteY7" fmla="*/ 1806121 h 2026675"/>
              <a:gd name="connsiteX8" fmla="*/ 442103 w 1877366"/>
              <a:gd name="connsiteY8" fmla="*/ 1882523 h 2026675"/>
              <a:gd name="connsiteX9" fmla="*/ 482038 w 1877366"/>
              <a:gd name="connsiteY9" fmla="*/ 1939147 h 2026675"/>
              <a:gd name="connsiteX10" fmla="*/ 513540 w 1877366"/>
              <a:gd name="connsiteY10" fmla="*/ 2010080 h 2026675"/>
              <a:gd name="connsiteX11" fmla="*/ 362111 w 1877366"/>
              <a:gd name="connsiteY11" fmla="*/ 2026675 h 2026675"/>
              <a:gd name="connsiteX12" fmla="*/ 47787 w 1877366"/>
              <a:gd name="connsiteY12" fmla="*/ 1736163 h 2026675"/>
              <a:gd name="connsiteX13" fmla="*/ 0 w 1877366"/>
              <a:gd name="connsiteY13" fmla="*/ 1586832 h 2026675"/>
              <a:gd name="connsiteX14" fmla="*/ 46974 w 1877366"/>
              <a:gd name="connsiteY14" fmla="*/ 1595575 h 2026675"/>
              <a:gd name="connsiteX15" fmla="*/ 152057 w 1877366"/>
              <a:gd name="connsiteY15" fmla="*/ 1637585 h 2026675"/>
              <a:gd name="connsiteX16" fmla="*/ 193666 w 1877366"/>
              <a:gd name="connsiteY16" fmla="*/ 1632439 h 2026675"/>
              <a:gd name="connsiteX17" fmla="*/ 394323 w 1877366"/>
              <a:gd name="connsiteY17" fmla="*/ 1528317 h 2026675"/>
              <a:gd name="connsiteX18" fmla="*/ 515439 w 1877366"/>
              <a:gd name="connsiteY18" fmla="*/ 1145030 h 2026675"/>
              <a:gd name="connsiteX19" fmla="*/ 508748 w 1877366"/>
              <a:gd name="connsiteY19" fmla="*/ 1112929 h 2026675"/>
              <a:gd name="connsiteX20" fmla="*/ 500078 w 1877366"/>
              <a:gd name="connsiteY20" fmla="*/ 1100636 h 2026675"/>
              <a:gd name="connsiteX21" fmla="*/ 409129 w 1877366"/>
              <a:gd name="connsiteY21" fmla="*/ 822632 h 2026675"/>
              <a:gd name="connsiteX22" fmla="*/ 1054734 w 1877366"/>
              <a:gd name="connsiteY22" fmla="*/ 5104 h 2026675"/>
              <a:gd name="connsiteX23" fmla="*/ 1129977 w 1877366"/>
              <a:gd name="connsiteY23" fmla="*/ 92 h 202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77366" h="2026675">
                <a:moveTo>
                  <a:pt x="1129977" y="92"/>
                </a:moveTo>
                <a:cubicBezTo>
                  <a:pt x="1503276" y="-5791"/>
                  <a:pt x="1827755" y="271929"/>
                  <a:pt x="1872263" y="650710"/>
                </a:cubicBezTo>
                <a:cubicBezTo>
                  <a:pt x="1919738" y="1054743"/>
                  <a:pt x="1630690" y="1420763"/>
                  <a:pt x="1226657" y="1468238"/>
                </a:cubicBezTo>
                <a:cubicBezTo>
                  <a:pt x="1125649" y="1480107"/>
                  <a:pt x="1027016" y="1470944"/>
                  <a:pt x="935143" y="1444208"/>
                </a:cubicBezTo>
                <a:lnTo>
                  <a:pt x="873696" y="1419643"/>
                </a:lnTo>
                <a:lnTo>
                  <a:pt x="842488" y="1417900"/>
                </a:lnTo>
                <a:cubicBezTo>
                  <a:pt x="736123" y="1422582"/>
                  <a:pt x="638351" y="1459759"/>
                  <a:pt x="563899" y="1531661"/>
                </a:cubicBezTo>
                <a:cubicBezTo>
                  <a:pt x="489446" y="1603564"/>
                  <a:pt x="448887" y="1699982"/>
                  <a:pt x="440504" y="1806121"/>
                </a:cubicBezTo>
                <a:lnTo>
                  <a:pt x="442103" y="1882523"/>
                </a:lnTo>
                <a:lnTo>
                  <a:pt x="482038" y="1939147"/>
                </a:lnTo>
                <a:lnTo>
                  <a:pt x="513540" y="2010080"/>
                </a:lnTo>
                <a:lnTo>
                  <a:pt x="362111" y="2026675"/>
                </a:lnTo>
                <a:lnTo>
                  <a:pt x="47787" y="1736163"/>
                </a:lnTo>
                <a:lnTo>
                  <a:pt x="0" y="1586832"/>
                </a:lnTo>
                <a:lnTo>
                  <a:pt x="46974" y="1595575"/>
                </a:lnTo>
                <a:lnTo>
                  <a:pt x="152057" y="1637585"/>
                </a:lnTo>
                <a:lnTo>
                  <a:pt x="193666" y="1632439"/>
                </a:lnTo>
                <a:cubicBezTo>
                  <a:pt x="269527" y="1616638"/>
                  <a:pt x="338484" y="1582245"/>
                  <a:pt x="394323" y="1528317"/>
                </a:cubicBezTo>
                <a:cubicBezTo>
                  <a:pt x="493591" y="1432447"/>
                  <a:pt x="532608" y="1292994"/>
                  <a:pt x="515439" y="1145030"/>
                </a:cubicBezTo>
                <a:lnTo>
                  <a:pt x="508748" y="1112929"/>
                </a:lnTo>
                <a:lnTo>
                  <a:pt x="500078" y="1100636"/>
                </a:lnTo>
                <a:cubicBezTo>
                  <a:pt x="452774" y="1017462"/>
                  <a:pt x="420997" y="923640"/>
                  <a:pt x="409129" y="822632"/>
                </a:cubicBezTo>
                <a:cubicBezTo>
                  <a:pt x="361654" y="418599"/>
                  <a:pt x="650701" y="52579"/>
                  <a:pt x="1054734" y="5104"/>
                </a:cubicBezTo>
                <a:cubicBezTo>
                  <a:pt x="1079987" y="2137"/>
                  <a:pt x="1105090" y="484"/>
                  <a:pt x="1129977" y="92"/>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83" name="Freeform: Shape 82">
            <a:extLst>
              <a:ext uri="{FF2B5EF4-FFF2-40B4-BE49-F238E27FC236}">
                <a16:creationId xmlns:a16="http://schemas.microsoft.com/office/drawing/2014/main" id="{D0F1A5A2-CE5F-47E1-971C-3D2C3111A21E}"/>
              </a:ext>
            </a:extLst>
          </p:cNvPr>
          <p:cNvSpPr/>
          <p:nvPr/>
        </p:nvSpPr>
        <p:spPr>
          <a:xfrm>
            <a:off x="7793798" y="3864416"/>
            <a:ext cx="1866353" cy="2184689"/>
          </a:xfrm>
          <a:custGeom>
            <a:avLst/>
            <a:gdLst>
              <a:gd name="connsiteX0" fmla="*/ 578751 w 1866353"/>
              <a:gd name="connsiteY0" fmla="*/ 0 h 2184689"/>
              <a:gd name="connsiteX1" fmla="*/ 688086 w 1866353"/>
              <a:gd name="connsiteY1" fmla="*/ 33276 h 2184689"/>
              <a:gd name="connsiteX2" fmla="*/ 626613 w 1866353"/>
              <a:gd name="connsiteY2" fmla="*/ 151460 h 2184689"/>
              <a:gd name="connsiteX3" fmla="*/ 585212 w 1866353"/>
              <a:gd name="connsiteY3" fmla="*/ 203085 h 2184689"/>
              <a:gd name="connsiteX4" fmla="*/ 574453 w 1866353"/>
              <a:gd name="connsiteY4" fmla="*/ 232431 h 2184689"/>
              <a:gd name="connsiteX5" fmla="*/ 602118 w 1866353"/>
              <a:gd name="connsiteY5" fmla="*/ 532078 h 2184689"/>
              <a:gd name="connsiteX6" fmla="*/ 828724 w 1866353"/>
              <a:gd name="connsiteY6" fmla="*/ 730078 h 2184689"/>
              <a:gd name="connsiteX7" fmla="*/ 902278 w 1866353"/>
              <a:gd name="connsiteY7" fmla="*/ 750807 h 2184689"/>
              <a:gd name="connsiteX8" fmla="*/ 968080 w 1866353"/>
              <a:gd name="connsiteY8" fmla="*/ 729100 h 2184689"/>
              <a:gd name="connsiteX9" fmla="*/ 1260521 w 1866353"/>
              <a:gd name="connsiteY9" fmla="*/ 723086 h 2184689"/>
              <a:gd name="connsiteX10" fmla="*/ 1854503 w 1866353"/>
              <a:gd name="connsiteY10" fmla="*/ 1578857 h 2184689"/>
              <a:gd name="connsiteX11" fmla="*/ 998732 w 1866353"/>
              <a:gd name="connsiteY11" fmla="*/ 2172839 h 2184689"/>
              <a:gd name="connsiteX12" fmla="*/ 404750 w 1866353"/>
              <a:gd name="connsiteY12" fmla="*/ 1317068 h 2184689"/>
              <a:gd name="connsiteX13" fmla="*/ 512664 w 1866353"/>
              <a:gd name="connsiteY13" fmla="*/ 1045200 h 2184689"/>
              <a:gd name="connsiteX14" fmla="*/ 583466 w 1866353"/>
              <a:gd name="connsiteY14" fmla="*/ 956914 h 2184689"/>
              <a:gd name="connsiteX15" fmla="*/ 590665 w 1866353"/>
              <a:gd name="connsiteY15" fmla="*/ 915611 h 2184689"/>
              <a:gd name="connsiteX16" fmla="*/ 549516 w 1866353"/>
              <a:gd name="connsiteY16" fmla="*/ 693324 h 2184689"/>
              <a:gd name="connsiteX17" fmla="*/ 218140 w 1866353"/>
              <a:gd name="connsiteY17" fmla="*/ 465799 h 2184689"/>
              <a:gd name="connsiteX18" fmla="*/ 185483 w 1866353"/>
              <a:gd name="connsiteY18" fmla="*/ 462848 h 2184689"/>
              <a:gd name="connsiteX19" fmla="*/ 171197 w 1866353"/>
              <a:gd name="connsiteY19" fmla="*/ 467560 h 2184689"/>
              <a:gd name="connsiteX20" fmla="*/ 27503 w 1866353"/>
              <a:gd name="connsiteY20" fmla="*/ 485227 h 2184689"/>
              <a:gd name="connsiteX21" fmla="*/ 0 w 1866353"/>
              <a:gd name="connsiteY21" fmla="*/ 483072 h 2184689"/>
              <a:gd name="connsiteX22" fmla="*/ 88215 w 1866353"/>
              <a:gd name="connsiteY22" fmla="*/ 276225 h 2184689"/>
              <a:gd name="connsiteX23" fmla="*/ 388251 w 1866353"/>
              <a:gd name="connsiteY23" fmla="*/ 109538 h 218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66353" h="2184689">
                <a:moveTo>
                  <a:pt x="578751" y="0"/>
                </a:moveTo>
                <a:lnTo>
                  <a:pt x="688086" y="33276"/>
                </a:lnTo>
                <a:lnTo>
                  <a:pt x="626613" y="151460"/>
                </a:lnTo>
                <a:lnTo>
                  <a:pt x="585212" y="203085"/>
                </a:lnTo>
                <a:lnTo>
                  <a:pt x="574453" y="232431"/>
                </a:lnTo>
                <a:cubicBezTo>
                  <a:pt x="547945" y="335547"/>
                  <a:pt x="555025" y="439909"/>
                  <a:pt x="602118" y="532078"/>
                </a:cubicBezTo>
                <a:cubicBezTo>
                  <a:pt x="649212" y="624249"/>
                  <a:pt x="729631" y="691138"/>
                  <a:pt x="828724" y="730078"/>
                </a:cubicBezTo>
                <a:lnTo>
                  <a:pt x="902278" y="750807"/>
                </a:lnTo>
                <a:lnTo>
                  <a:pt x="968080" y="729100"/>
                </a:lnTo>
                <a:cubicBezTo>
                  <a:pt x="1061427" y="708080"/>
                  <a:pt x="1160436" y="705013"/>
                  <a:pt x="1260521" y="723086"/>
                </a:cubicBezTo>
                <a:cubicBezTo>
                  <a:pt x="1660859" y="795377"/>
                  <a:pt x="1926794" y="1178518"/>
                  <a:pt x="1854503" y="1578857"/>
                </a:cubicBezTo>
                <a:cubicBezTo>
                  <a:pt x="1782212" y="1979195"/>
                  <a:pt x="1399071" y="2245130"/>
                  <a:pt x="998732" y="2172839"/>
                </a:cubicBezTo>
                <a:cubicBezTo>
                  <a:pt x="598394" y="2100548"/>
                  <a:pt x="332459" y="1717407"/>
                  <a:pt x="404750" y="1317068"/>
                </a:cubicBezTo>
                <a:cubicBezTo>
                  <a:pt x="422822" y="1216984"/>
                  <a:pt x="460324" y="1125300"/>
                  <a:pt x="512664" y="1045200"/>
                </a:cubicBezTo>
                <a:lnTo>
                  <a:pt x="583466" y="956914"/>
                </a:lnTo>
                <a:lnTo>
                  <a:pt x="590665" y="915611"/>
                </a:lnTo>
                <a:cubicBezTo>
                  <a:pt x="597650" y="838437"/>
                  <a:pt x="584837" y="762452"/>
                  <a:pt x="549516" y="693324"/>
                </a:cubicBezTo>
                <a:cubicBezTo>
                  <a:pt x="486725" y="570432"/>
                  <a:pt x="364688" y="492481"/>
                  <a:pt x="218140" y="465799"/>
                </a:cubicBezTo>
                <a:lnTo>
                  <a:pt x="185483" y="462848"/>
                </a:lnTo>
                <a:lnTo>
                  <a:pt x="171197" y="467560"/>
                </a:lnTo>
                <a:cubicBezTo>
                  <a:pt x="124523" y="478071"/>
                  <a:pt x="76434" y="484092"/>
                  <a:pt x="27503" y="485227"/>
                </a:cubicBezTo>
                <a:lnTo>
                  <a:pt x="0" y="483072"/>
                </a:lnTo>
                <a:lnTo>
                  <a:pt x="88215" y="276225"/>
                </a:lnTo>
                <a:lnTo>
                  <a:pt x="388251" y="10953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05" name="Freeform: Shape 104">
            <a:extLst>
              <a:ext uri="{FF2B5EF4-FFF2-40B4-BE49-F238E27FC236}">
                <a16:creationId xmlns:a16="http://schemas.microsoft.com/office/drawing/2014/main" id="{0A6BEC46-AD13-408E-A923-36C326610877}"/>
              </a:ext>
            </a:extLst>
          </p:cNvPr>
          <p:cNvSpPr/>
          <p:nvPr/>
        </p:nvSpPr>
        <p:spPr>
          <a:xfrm>
            <a:off x="5086864" y="3611419"/>
            <a:ext cx="912177" cy="1043709"/>
          </a:xfrm>
          <a:custGeom>
            <a:avLst/>
            <a:gdLst>
              <a:gd name="connsiteX0" fmla="*/ 371406 w 912177"/>
              <a:gd name="connsiteY0" fmla="*/ 0 h 1043709"/>
              <a:gd name="connsiteX1" fmla="*/ 768569 w 912177"/>
              <a:gd name="connsiteY1" fmla="*/ 92364 h 1043709"/>
              <a:gd name="connsiteX2" fmla="*/ 912177 w 912177"/>
              <a:gd name="connsiteY2" fmla="*/ 313759 h 1043709"/>
              <a:gd name="connsiteX3" fmla="*/ 806642 w 912177"/>
              <a:gd name="connsiteY3" fmla="*/ 332273 h 1043709"/>
              <a:gd name="connsiteX4" fmla="*/ 740484 w 912177"/>
              <a:gd name="connsiteY4" fmla="*/ 330776 h 1043709"/>
              <a:gd name="connsiteX5" fmla="*/ 710641 w 912177"/>
              <a:gd name="connsiteY5" fmla="*/ 340069 h 1043709"/>
              <a:gd name="connsiteX6" fmla="*/ 489511 w 912177"/>
              <a:gd name="connsiteY6" fmla="*/ 544165 h 1043709"/>
              <a:gd name="connsiteX7" fmla="*/ 470015 w 912177"/>
              <a:gd name="connsiteY7" fmla="*/ 844455 h 1043709"/>
              <a:gd name="connsiteX8" fmla="*/ 498261 w 912177"/>
              <a:gd name="connsiteY8" fmla="*/ 915462 h 1043709"/>
              <a:gd name="connsiteX9" fmla="*/ 555493 w 912177"/>
              <a:gd name="connsiteY9" fmla="*/ 954521 h 1043709"/>
              <a:gd name="connsiteX10" fmla="*/ 585836 w 912177"/>
              <a:gd name="connsiteY10" fmla="*/ 985463 h 1043709"/>
              <a:gd name="connsiteX11" fmla="*/ 436060 w 912177"/>
              <a:gd name="connsiteY11" fmla="*/ 1043709 h 1043709"/>
              <a:gd name="connsiteX12" fmla="*/ 66606 w 912177"/>
              <a:gd name="connsiteY12" fmla="*/ 942109 h 1043709"/>
              <a:gd name="connsiteX13" fmla="*/ 0 w 912177"/>
              <a:gd name="connsiteY13" fmla="*/ 789866 h 1043709"/>
              <a:gd name="connsiteX14" fmla="*/ 27679 w 912177"/>
              <a:gd name="connsiteY14" fmla="*/ 785010 h 1043709"/>
              <a:gd name="connsiteX15" fmla="*/ 140819 w 912177"/>
              <a:gd name="connsiteY15" fmla="*/ 787571 h 1043709"/>
              <a:gd name="connsiteX16" fmla="*/ 177992 w 912177"/>
              <a:gd name="connsiteY16" fmla="*/ 768184 h 1043709"/>
              <a:gd name="connsiteX17" fmla="*/ 329497 w 912177"/>
              <a:gd name="connsiteY17" fmla="*/ 600401 h 1043709"/>
              <a:gd name="connsiteX18" fmla="*/ 308758 w 912177"/>
              <a:gd name="connsiteY18" fmla="*/ 198968 h 1043709"/>
              <a:gd name="connsiteX19" fmla="*/ 291252 w 912177"/>
              <a:gd name="connsiteY19" fmla="*/ 171242 h 1043709"/>
              <a:gd name="connsiteX20" fmla="*/ 278827 w 912177"/>
              <a:gd name="connsiteY20" fmla="*/ 162762 h 1043709"/>
              <a:gd name="connsiteX21" fmla="*/ 234745 w 912177"/>
              <a:gd name="connsiteY21" fmla="*/ 117811 h 104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12177" h="1043709">
                <a:moveTo>
                  <a:pt x="371406" y="0"/>
                </a:moveTo>
                <a:lnTo>
                  <a:pt x="768569" y="92364"/>
                </a:lnTo>
                <a:lnTo>
                  <a:pt x="912177" y="313759"/>
                </a:lnTo>
                <a:lnTo>
                  <a:pt x="806642" y="332273"/>
                </a:lnTo>
                <a:lnTo>
                  <a:pt x="740484" y="330776"/>
                </a:lnTo>
                <a:lnTo>
                  <a:pt x="710641" y="340069"/>
                </a:lnTo>
                <a:cubicBezTo>
                  <a:pt x="612647" y="381693"/>
                  <a:pt x="534078" y="450748"/>
                  <a:pt x="489511" y="544165"/>
                </a:cubicBezTo>
                <a:cubicBezTo>
                  <a:pt x="444944" y="637583"/>
                  <a:pt x="440708" y="742099"/>
                  <a:pt x="470015" y="844455"/>
                </a:cubicBezTo>
                <a:lnTo>
                  <a:pt x="498261" y="915462"/>
                </a:lnTo>
                <a:lnTo>
                  <a:pt x="555493" y="954521"/>
                </a:lnTo>
                <a:lnTo>
                  <a:pt x="585836" y="985463"/>
                </a:lnTo>
                <a:lnTo>
                  <a:pt x="436060" y="1043709"/>
                </a:lnTo>
                <a:lnTo>
                  <a:pt x="66606" y="942109"/>
                </a:lnTo>
                <a:lnTo>
                  <a:pt x="0" y="789866"/>
                </a:lnTo>
                <a:lnTo>
                  <a:pt x="27679" y="785010"/>
                </a:lnTo>
                <a:lnTo>
                  <a:pt x="140819" y="787571"/>
                </a:lnTo>
                <a:lnTo>
                  <a:pt x="177992" y="768184"/>
                </a:lnTo>
                <a:cubicBezTo>
                  <a:pt x="243521" y="726824"/>
                  <a:pt x="296072" y="670465"/>
                  <a:pt x="329497" y="600401"/>
                </a:cubicBezTo>
                <a:cubicBezTo>
                  <a:pt x="388918" y="475845"/>
                  <a:pt x="376642" y="331558"/>
                  <a:pt x="308758" y="198968"/>
                </a:cubicBezTo>
                <a:lnTo>
                  <a:pt x="291252" y="171242"/>
                </a:lnTo>
                <a:lnTo>
                  <a:pt x="278827" y="162762"/>
                </a:lnTo>
                <a:lnTo>
                  <a:pt x="234745" y="117811"/>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85" name="Freeform: Shape 84">
            <a:extLst>
              <a:ext uri="{FF2B5EF4-FFF2-40B4-BE49-F238E27FC236}">
                <a16:creationId xmlns:a16="http://schemas.microsoft.com/office/drawing/2014/main" id="{09671DAD-9159-45DF-8534-17DC7F1BD423}"/>
              </a:ext>
            </a:extLst>
          </p:cNvPr>
          <p:cNvSpPr/>
          <p:nvPr/>
        </p:nvSpPr>
        <p:spPr>
          <a:xfrm>
            <a:off x="1340438" y="3622161"/>
            <a:ext cx="2184691" cy="1866354"/>
          </a:xfrm>
          <a:custGeom>
            <a:avLst/>
            <a:gdLst>
              <a:gd name="connsiteX0" fmla="*/ 1701617 w 2184691"/>
              <a:gd name="connsiteY0" fmla="*/ 0 h 1866354"/>
              <a:gd name="connsiteX1" fmla="*/ 1908465 w 2184691"/>
              <a:gd name="connsiteY1" fmla="*/ 88215 h 1866354"/>
              <a:gd name="connsiteX2" fmla="*/ 2075152 w 2184691"/>
              <a:gd name="connsiteY2" fmla="*/ 388251 h 1866354"/>
              <a:gd name="connsiteX3" fmla="*/ 2184691 w 2184691"/>
              <a:gd name="connsiteY3" fmla="*/ 578751 h 1866354"/>
              <a:gd name="connsiteX4" fmla="*/ 2151414 w 2184691"/>
              <a:gd name="connsiteY4" fmla="*/ 688086 h 1866354"/>
              <a:gd name="connsiteX5" fmla="*/ 2033230 w 2184691"/>
              <a:gd name="connsiteY5" fmla="*/ 626614 h 1866354"/>
              <a:gd name="connsiteX6" fmla="*/ 1981605 w 2184691"/>
              <a:gd name="connsiteY6" fmla="*/ 585213 h 1866354"/>
              <a:gd name="connsiteX7" fmla="*/ 1952259 w 2184691"/>
              <a:gd name="connsiteY7" fmla="*/ 574454 h 1866354"/>
              <a:gd name="connsiteX8" fmla="*/ 1652612 w 2184691"/>
              <a:gd name="connsiteY8" fmla="*/ 602119 h 1866354"/>
              <a:gd name="connsiteX9" fmla="*/ 1454611 w 2184691"/>
              <a:gd name="connsiteY9" fmla="*/ 828724 h 1866354"/>
              <a:gd name="connsiteX10" fmla="*/ 1433883 w 2184691"/>
              <a:gd name="connsiteY10" fmla="*/ 902279 h 1866354"/>
              <a:gd name="connsiteX11" fmla="*/ 1455589 w 2184691"/>
              <a:gd name="connsiteY11" fmla="*/ 968080 h 1866354"/>
              <a:gd name="connsiteX12" fmla="*/ 1461604 w 2184691"/>
              <a:gd name="connsiteY12" fmla="*/ 1260521 h 1866354"/>
              <a:gd name="connsiteX13" fmla="*/ 605833 w 2184691"/>
              <a:gd name="connsiteY13" fmla="*/ 1854504 h 1866354"/>
              <a:gd name="connsiteX14" fmla="*/ 11851 w 2184691"/>
              <a:gd name="connsiteY14" fmla="*/ 998733 h 1866354"/>
              <a:gd name="connsiteX15" fmla="*/ 867622 w 2184691"/>
              <a:gd name="connsiteY15" fmla="*/ 404750 h 1866354"/>
              <a:gd name="connsiteX16" fmla="*/ 1139490 w 2184691"/>
              <a:gd name="connsiteY16" fmla="*/ 512665 h 1866354"/>
              <a:gd name="connsiteX17" fmla="*/ 1227776 w 2184691"/>
              <a:gd name="connsiteY17" fmla="*/ 583466 h 1866354"/>
              <a:gd name="connsiteX18" fmla="*/ 1269079 w 2184691"/>
              <a:gd name="connsiteY18" fmla="*/ 590665 h 1866354"/>
              <a:gd name="connsiteX19" fmla="*/ 1491366 w 2184691"/>
              <a:gd name="connsiteY19" fmla="*/ 549517 h 1866354"/>
              <a:gd name="connsiteX20" fmla="*/ 1718891 w 2184691"/>
              <a:gd name="connsiteY20" fmla="*/ 218140 h 1866354"/>
              <a:gd name="connsiteX21" fmla="*/ 1721842 w 2184691"/>
              <a:gd name="connsiteY21" fmla="*/ 185483 h 1866354"/>
              <a:gd name="connsiteX22" fmla="*/ 1717130 w 2184691"/>
              <a:gd name="connsiteY22" fmla="*/ 171197 h 1866354"/>
              <a:gd name="connsiteX23" fmla="*/ 1699463 w 2184691"/>
              <a:gd name="connsiteY23" fmla="*/ 27503 h 186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84691" h="1866354">
                <a:moveTo>
                  <a:pt x="1701617" y="0"/>
                </a:moveTo>
                <a:lnTo>
                  <a:pt x="1908465" y="88215"/>
                </a:lnTo>
                <a:lnTo>
                  <a:pt x="2075152" y="388251"/>
                </a:lnTo>
                <a:lnTo>
                  <a:pt x="2184691" y="578751"/>
                </a:lnTo>
                <a:lnTo>
                  <a:pt x="2151414" y="688086"/>
                </a:lnTo>
                <a:lnTo>
                  <a:pt x="2033230" y="626614"/>
                </a:lnTo>
                <a:lnTo>
                  <a:pt x="1981605" y="585213"/>
                </a:lnTo>
                <a:lnTo>
                  <a:pt x="1952259" y="574454"/>
                </a:lnTo>
                <a:cubicBezTo>
                  <a:pt x="1849143" y="547945"/>
                  <a:pt x="1744781" y="555026"/>
                  <a:pt x="1652612" y="602119"/>
                </a:cubicBezTo>
                <a:cubicBezTo>
                  <a:pt x="1560441" y="649212"/>
                  <a:pt x="1493552" y="729632"/>
                  <a:pt x="1454611" y="828724"/>
                </a:cubicBezTo>
                <a:lnTo>
                  <a:pt x="1433883" y="902279"/>
                </a:lnTo>
                <a:lnTo>
                  <a:pt x="1455589" y="968080"/>
                </a:lnTo>
                <a:cubicBezTo>
                  <a:pt x="1476610" y="1061427"/>
                  <a:pt x="1479677" y="1160437"/>
                  <a:pt x="1461604" y="1260521"/>
                </a:cubicBezTo>
                <a:cubicBezTo>
                  <a:pt x="1389314" y="1660860"/>
                  <a:pt x="1006172" y="1926795"/>
                  <a:pt x="605833" y="1854504"/>
                </a:cubicBezTo>
                <a:cubicBezTo>
                  <a:pt x="205495" y="1782213"/>
                  <a:pt x="-60440" y="1399071"/>
                  <a:pt x="11851" y="998733"/>
                </a:cubicBezTo>
                <a:cubicBezTo>
                  <a:pt x="84142" y="598394"/>
                  <a:pt x="467283" y="332459"/>
                  <a:pt x="867622" y="404750"/>
                </a:cubicBezTo>
                <a:cubicBezTo>
                  <a:pt x="967706" y="422823"/>
                  <a:pt x="1059390" y="460324"/>
                  <a:pt x="1139490" y="512665"/>
                </a:cubicBezTo>
                <a:lnTo>
                  <a:pt x="1227776" y="583466"/>
                </a:lnTo>
                <a:lnTo>
                  <a:pt x="1269079" y="590665"/>
                </a:lnTo>
                <a:cubicBezTo>
                  <a:pt x="1346253" y="597650"/>
                  <a:pt x="1422238" y="584838"/>
                  <a:pt x="1491366" y="549517"/>
                </a:cubicBezTo>
                <a:cubicBezTo>
                  <a:pt x="1614258" y="486726"/>
                  <a:pt x="1692208" y="364688"/>
                  <a:pt x="1718891" y="218140"/>
                </a:cubicBezTo>
                <a:lnTo>
                  <a:pt x="1721842" y="185483"/>
                </a:lnTo>
                <a:lnTo>
                  <a:pt x="1717130" y="171197"/>
                </a:lnTo>
                <a:cubicBezTo>
                  <a:pt x="1706619" y="124524"/>
                  <a:pt x="1700598" y="76434"/>
                  <a:pt x="1699463" y="2750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86" name="Freeform: Shape 85">
            <a:extLst>
              <a:ext uri="{FF2B5EF4-FFF2-40B4-BE49-F238E27FC236}">
                <a16:creationId xmlns:a16="http://schemas.microsoft.com/office/drawing/2014/main" id="{551B003B-9058-4133-B6B5-FF537386C8CD}"/>
              </a:ext>
            </a:extLst>
          </p:cNvPr>
          <p:cNvSpPr/>
          <p:nvPr/>
        </p:nvSpPr>
        <p:spPr>
          <a:xfrm>
            <a:off x="1236016" y="1991226"/>
            <a:ext cx="2224559" cy="1741185"/>
          </a:xfrm>
          <a:custGeom>
            <a:avLst/>
            <a:gdLst>
              <a:gd name="connsiteX0" fmla="*/ 777122 w 2224559"/>
              <a:gd name="connsiteY0" fmla="*/ 1115 h 1741185"/>
              <a:gd name="connsiteX1" fmla="*/ 1430009 w 2224559"/>
              <a:gd name="connsiteY1" fmla="*/ 487721 h 1741185"/>
              <a:gd name="connsiteX2" fmla="*/ 1472487 w 2224559"/>
              <a:gd name="connsiteY2" fmla="*/ 777123 h 1741185"/>
              <a:gd name="connsiteX3" fmla="*/ 1455314 w 2224559"/>
              <a:gd name="connsiteY3" fmla="*/ 888981 h 1741185"/>
              <a:gd name="connsiteX4" fmla="*/ 1469731 w 2224559"/>
              <a:gd name="connsiteY4" fmla="*/ 928350 h 1741185"/>
              <a:gd name="connsiteX5" fmla="*/ 1616510 w 2224559"/>
              <a:gd name="connsiteY5" fmla="*/ 1100282 h 1741185"/>
              <a:gd name="connsiteX6" fmla="*/ 2017253 w 2224559"/>
              <a:gd name="connsiteY6" fmla="*/ 1131636 h 1741185"/>
              <a:gd name="connsiteX7" fmla="*/ 2047011 w 2224559"/>
              <a:gd name="connsiteY7" fmla="*/ 1117863 h 1741185"/>
              <a:gd name="connsiteX8" fmla="*/ 2057026 w 2224559"/>
              <a:gd name="connsiteY8" fmla="*/ 1106639 h 1741185"/>
              <a:gd name="connsiteX9" fmla="*/ 2172636 w 2224559"/>
              <a:gd name="connsiteY9" fmla="*/ 1019493 h 1741185"/>
              <a:gd name="connsiteX10" fmla="*/ 2197532 w 2224559"/>
              <a:gd name="connsiteY10" fmla="*/ 1007607 h 1741185"/>
              <a:gd name="connsiteX11" fmla="*/ 2224559 w 2224559"/>
              <a:gd name="connsiteY11" fmla="*/ 1230849 h 1741185"/>
              <a:gd name="connsiteX12" fmla="*/ 2048063 w 2224559"/>
              <a:gd name="connsiteY12" fmla="*/ 1525223 h 1741185"/>
              <a:gd name="connsiteX13" fmla="*/ 1937854 w 2224559"/>
              <a:gd name="connsiteY13" fmla="*/ 1715336 h 1741185"/>
              <a:gd name="connsiteX14" fmla="*/ 1826530 w 2224559"/>
              <a:gd name="connsiteY14" fmla="*/ 1741185 h 1741185"/>
              <a:gd name="connsiteX15" fmla="*/ 1820675 w 2224559"/>
              <a:gd name="connsiteY15" fmla="*/ 1608098 h 1741185"/>
              <a:gd name="connsiteX16" fmla="*/ 1830716 w 2224559"/>
              <a:gd name="connsiteY16" fmla="*/ 1542690 h 1741185"/>
              <a:gd name="connsiteX17" fmla="*/ 1825360 w 2224559"/>
              <a:gd name="connsiteY17" fmla="*/ 1511896 h 1741185"/>
              <a:gd name="connsiteX18" fmla="*/ 1651578 w 2224559"/>
              <a:gd name="connsiteY18" fmla="*/ 1266226 h 1741185"/>
              <a:gd name="connsiteX19" fmla="*/ 1356332 w 2224559"/>
              <a:gd name="connsiteY19" fmla="*/ 1208056 h 1741185"/>
              <a:gd name="connsiteX20" fmla="*/ 1282268 w 2224559"/>
              <a:gd name="connsiteY20" fmla="*/ 1226881 h 1741185"/>
              <a:gd name="connsiteX21" fmla="*/ 1236135 w 2224559"/>
              <a:gd name="connsiteY21" fmla="*/ 1278581 h 1741185"/>
              <a:gd name="connsiteX22" fmla="*/ 985881 w 2224559"/>
              <a:gd name="connsiteY22" fmla="*/ 1430010 h 1741185"/>
              <a:gd name="connsiteX23" fmla="*/ 43592 w 2224559"/>
              <a:gd name="connsiteY23" fmla="*/ 985882 h 1741185"/>
              <a:gd name="connsiteX24" fmla="*/ 487720 w 2224559"/>
              <a:gd name="connsiteY24" fmla="*/ 43593 h 1741185"/>
              <a:gd name="connsiteX25" fmla="*/ 777122 w 2224559"/>
              <a:gd name="connsiteY25" fmla="*/ 1115 h 174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4559" h="1741185">
                <a:moveTo>
                  <a:pt x="777122" y="1115"/>
                </a:moveTo>
                <a:cubicBezTo>
                  <a:pt x="1063738" y="16951"/>
                  <a:pt x="1326837" y="200584"/>
                  <a:pt x="1430009" y="487721"/>
                </a:cubicBezTo>
                <a:cubicBezTo>
                  <a:pt x="1464400" y="583433"/>
                  <a:pt x="1477766" y="681584"/>
                  <a:pt x="1472487" y="777123"/>
                </a:cubicBezTo>
                <a:lnTo>
                  <a:pt x="1455314" y="888981"/>
                </a:lnTo>
                <a:lnTo>
                  <a:pt x="1469731" y="928350"/>
                </a:lnTo>
                <a:cubicBezTo>
                  <a:pt x="1502269" y="998677"/>
                  <a:pt x="1551357" y="1058076"/>
                  <a:pt x="1616510" y="1100282"/>
                </a:cubicBezTo>
                <a:cubicBezTo>
                  <a:pt x="1732335" y="1175314"/>
                  <a:pt x="1876998" y="1181803"/>
                  <a:pt x="2017253" y="1131636"/>
                </a:cubicBezTo>
                <a:lnTo>
                  <a:pt x="2047011" y="1117863"/>
                </a:lnTo>
                <a:lnTo>
                  <a:pt x="2057026" y="1106639"/>
                </a:lnTo>
                <a:cubicBezTo>
                  <a:pt x="2092192" y="1074200"/>
                  <a:pt x="2130827" y="1044941"/>
                  <a:pt x="2172636" y="1019493"/>
                </a:cubicBezTo>
                <a:lnTo>
                  <a:pt x="2197532" y="1007607"/>
                </a:lnTo>
                <a:lnTo>
                  <a:pt x="2224559" y="1230849"/>
                </a:lnTo>
                <a:lnTo>
                  <a:pt x="2048063" y="1525223"/>
                </a:lnTo>
                <a:lnTo>
                  <a:pt x="1937854" y="1715336"/>
                </a:lnTo>
                <a:lnTo>
                  <a:pt x="1826530" y="1741185"/>
                </a:lnTo>
                <a:lnTo>
                  <a:pt x="1820675" y="1608098"/>
                </a:lnTo>
                <a:lnTo>
                  <a:pt x="1830716" y="1542690"/>
                </a:lnTo>
                <a:lnTo>
                  <a:pt x="1825360" y="1511896"/>
                </a:lnTo>
                <a:cubicBezTo>
                  <a:pt x="1796760" y="1409341"/>
                  <a:pt x="1738447" y="1322501"/>
                  <a:pt x="1651578" y="1266226"/>
                </a:cubicBezTo>
                <a:cubicBezTo>
                  <a:pt x="1564709" y="1209951"/>
                  <a:pt x="1461619" y="1192233"/>
                  <a:pt x="1356332" y="1208056"/>
                </a:cubicBezTo>
                <a:lnTo>
                  <a:pt x="1282268" y="1226881"/>
                </a:lnTo>
                <a:lnTo>
                  <a:pt x="1236135" y="1278581"/>
                </a:lnTo>
                <a:cubicBezTo>
                  <a:pt x="1165805" y="1343459"/>
                  <a:pt x="1081594" y="1395619"/>
                  <a:pt x="985881" y="1430010"/>
                </a:cubicBezTo>
                <a:cubicBezTo>
                  <a:pt x="603033" y="1567574"/>
                  <a:pt x="181155" y="1368731"/>
                  <a:pt x="43592" y="985882"/>
                </a:cubicBezTo>
                <a:cubicBezTo>
                  <a:pt x="-93971" y="603033"/>
                  <a:pt x="104871" y="181156"/>
                  <a:pt x="487720" y="43593"/>
                </a:cubicBezTo>
                <a:cubicBezTo>
                  <a:pt x="583432" y="9202"/>
                  <a:pt x="681584" y="-4164"/>
                  <a:pt x="777122" y="1115"/>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04" name="Freeform: Shape 103">
            <a:extLst>
              <a:ext uri="{FF2B5EF4-FFF2-40B4-BE49-F238E27FC236}">
                <a16:creationId xmlns:a16="http://schemas.microsoft.com/office/drawing/2014/main" id="{7A06AC1F-5C8A-4816-8900-8D973B33F49F}"/>
              </a:ext>
            </a:extLst>
          </p:cNvPr>
          <p:cNvSpPr/>
          <p:nvPr/>
        </p:nvSpPr>
        <p:spPr>
          <a:xfrm>
            <a:off x="6298779" y="2881275"/>
            <a:ext cx="2252469" cy="1473332"/>
          </a:xfrm>
          <a:custGeom>
            <a:avLst/>
            <a:gdLst>
              <a:gd name="connsiteX0" fmla="*/ 1505855 w 2252469"/>
              <a:gd name="connsiteY0" fmla="*/ 59 h 1473332"/>
              <a:gd name="connsiteX1" fmla="*/ 2120925 w 2252469"/>
              <a:gd name="connsiteY1" fmla="*/ 316657 h 1473332"/>
              <a:gd name="connsiteX2" fmla="*/ 1935812 w 2252469"/>
              <a:gd name="connsiteY2" fmla="*/ 1341788 h 1473332"/>
              <a:gd name="connsiteX3" fmla="*/ 910682 w 2252469"/>
              <a:gd name="connsiteY3" fmla="*/ 1156676 h 1473332"/>
              <a:gd name="connsiteX4" fmla="*/ 794749 w 2252469"/>
              <a:gd name="connsiteY4" fmla="*/ 888128 h 1473332"/>
              <a:gd name="connsiteX5" fmla="*/ 782386 w 2252469"/>
              <a:gd name="connsiteY5" fmla="*/ 775637 h 1473332"/>
              <a:gd name="connsiteX6" fmla="*/ 758271 w 2252469"/>
              <a:gd name="connsiteY6" fmla="*/ 741341 h 1473332"/>
              <a:gd name="connsiteX7" fmla="*/ 571994 w 2252469"/>
              <a:gd name="connsiteY7" fmla="*/ 613256 h 1473332"/>
              <a:gd name="connsiteX8" fmla="*/ 176791 w 2252469"/>
              <a:gd name="connsiteY8" fmla="*/ 686691 h 1473332"/>
              <a:gd name="connsiteX9" fmla="*/ 151612 w 2252469"/>
              <a:gd name="connsiteY9" fmla="*/ 707696 h 1473332"/>
              <a:gd name="connsiteX10" fmla="*/ 144843 w 2252469"/>
              <a:gd name="connsiteY10" fmla="*/ 721130 h 1473332"/>
              <a:gd name="connsiteX11" fmla="*/ 55728 w 2252469"/>
              <a:gd name="connsiteY11" fmla="*/ 835229 h 1473332"/>
              <a:gd name="connsiteX12" fmla="*/ 53476 w 2252469"/>
              <a:gd name="connsiteY12" fmla="*/ 837154 h 1473332"/>
              <a:gd name="connsiteX13" fmla="*/ 0 w 2252469"/>
              <a:gd name="connsiteY13" fmla="*/ 647016 h 1473332"/>
              <a:gd name="connsiteX14" fmla="*/ 110836 w 2252469"/>
              <a:gd name="connsiteY14" fmla="*/ 212907 h 1473332"/>
              <a:gd name="connsiteX15" fmla="*/ 230048 w 2252469"/>
              <a:gd name="connsiteY15" fmla="*/ 133433 h 1473332"/>
              <a:gd name="connsiteX16" fmla="*/ 243354 w 2252469"/>
              <a:gd name="connsiteY16" fmla="*/ 175585 h 1473332"/>
              <a:gd name="connsiteX17" fmla="*/ 250583 w 2252469"/>
              <a:gd name="connsiteY17" fmla="*/ 241364 h 1473332"/>
              <a:gd name="connsiteX18" fmla="*/ 263726 w 2252469"/>
              <a:gd name="connsiteY18" fmla="*/ 269723 h 1473332"/>
              <a:gd name="connsiteX19" fmla="*/ 495171 w 2252469"/>
              <a:gd name="connsiteY19" fmla="*/ 462043 h 1473332"/>
              <a:gd name="connsiteX20" fmla="*/ 795413 w 2252469"/>
              <a:gd name="connsiteY20" fmla="*/ 441816 h 1473332"/>
              <a:gd name="connsiteX21" fmla="*/ 862081 w 2252469"/>
              <a:gd name="connsiteY21" fmla="*/ 404463 h 1473332"/>
              <a:gd name="connsiteX22" fmla="*/ 893261 w 2252469"/>
              <a:gd name="connsiteY22" fmla="*/ 342585 h 1473332"/>
              <a:gd name="connsiteX23" fmla="*/ 1095795 w 2252469"/>
              <a:gd name="connsiteY23" fmla="*/ 131545 h 1473332"/>
              <a:gd name="connsiteX24" fmla="*/ 1505855 w 2252469"/>
              <a:gd name="connsiteY24" fmla="*/ 59 h 147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52469" h="1473332">
                <a:moveTo>
                  <a:pt x="1505855" y="59"/>
                </a:moveTo>
                <a:cubicBezTo>
                  <a:pt x="1742297" y="-2919"/>
                  <a:pt x="1975947" y="107783"/>
                  <a:pt x="2120925" y="316657"/>
                </a:cubicBezTo>
                <a:cubicBezTo>
                  <a:pt x="2352889" y="650857"/>
                  <a:pt x="2270012" y="1109823"/>
                  <a:pt x="1935812" y="1341788"/>
                </a:cubicBezTo>
                <a:cubicBezTo>
                  <a:pt x="1601613" y="1573753"/>
                  <a:pt x="1142647" y="1490875"/>
                  <a:pt x="910682" y="1156676"/>
                </a:cubicBezTo>
                <a:cubicBezTo>
                  <a:pt x="852691" y="1073126"/>
                  <a:pt x="814378" y="981778"/>
                  <a:pt x="794749" y="888128"/>
                </a:cubicBezTo>
                <a:lnTo>
                  <a:pt x="782386" y="775637"/>
                </a:lnTo>
                <a:lnTo>
                  <a:pt x="758271" y="741341"/>
                </a:lnTo>
                <a:cubicBezTo>
                  <a:pt x="708640" y="681831"/>
                  <a:pt x="645851" y="637161"/>
                  <a:pt x="571994" y="613256"/>
                </a:cubicBezTo>
                <a:cubicBezTo>
                  <a:pt x="440696" y="570759"/>
                  <a:pt x="299283" y="601933"/>
                  <a:pt x="176791" y="686691"/>
                </a:cubicBezTo>
                <a:lnTo>
                  <a:pt x="151612" y="707696"/>
                </a:lnTo>
                <a:lnTo>
                  <a:pt x="144843" y="721130"/>
                </a:lnTo>
                <a:cubicBezTo>
                  <a:pt x="119272" y="761565"/>
                  <a:pt x="89526" y="799827"/>
                  <a:pt x="55728" y="835229"/>
                </a:cubicBezTo>
                <a:lnTo>
                  <a:pt x="53476" y="837154"/>
                </a:lnTo>
                <a:lnTo>
                  <a:pt x="0" y="647016"/>
                </a:lnTo>
                <a:lnTo>
                  <a:pt x="110836" y="212907"/>
                </a:lnTo>
                <a:lnTo>
                  <a:pt x="230048" y="133433"/>
                </a:lnTo>
                <a:lnTo>
                  <a:pt x="243354" y="175585"/>
                </a:lnTo>
                <a:lnTo>
                  <a:pt x="250583" y="241364"/>
                </a:lnTo>
                <a:lnTo>
                  <a:pt x="263726" y="269723"/>
                </a:lnTo>
                <a:cubicBezTo>
                  <a:pt x="317896" y="361381"/>
                  <a:pt x="396698" y="430170"/>
                  <a:pt x="495171" y="462043"/>
                </a:cubicBezTo>
                <a:cubicBezTo>
                  <a:pt x="593646" y="493917"/>
                  <a:pt x="697809" y="484350"/>
                  <a:pt x="795413" y="441816"/>
                </a:cubicBezTo>
                <a:lnTo>
                  <a:pt x="862081" y="404463"/>
                </a:lnTo>
                <a:lnTo>
                  <a:pt x="893261" y="342585"/>
                </a:lnTo>
                <a:cubicBezTo>
                  <a:pt x="944403" y="261715"/>
                  <a:pt x="1012245" y="189536"/>
                  <a:pt x="1095795" y="131545"/>
                </a:cubicBezTo>
                <a:cubicBezTo>
                  <a:pt x="1221120" y="44558"/>
                  <a:pt x="1363990" y="1846"/>
                  <a:pt x="1505855" y="5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88" name="Freeform: Shape 87">
            <a:extLst>
              <a:ext uri="{FF2B5EF4-FFF2-40B4-BE49-F238E27FC236}">
                <a16:creationId xmlns:a16="http://schemas.microsoft.com/office/drawing/2014/main" id="{78441F53-BF9D-40F7-8EA7-B147DBC1B537}"/>
              </a:ext>
            </a:extLst>
          </p:cNvPr>
          <p:cNvSpPr/>
          <p:nvPr/>
        </p:nvSpPr>
        <p:spPr>
          <a:xfrm>
            <a:off x="5100897" y="904290"/>
            <a:ext cx="2772615" cy="3039781"/>
          </a:xfrm>
          <a:custGeom>
            <a:avLst/>
            <a:gdLst>
              <a:gd name="connsiteX0" fmla="*/ 2025227 w 2772615"/>
              <a:gd name="connsiteY0" fmla="*/ 92 h 3039781"/>
              <a:gd name="connsiteX1" fmla="*/ 2767512 w 2772615"/>
              <a:gd name="connsiteY1" fmla="*/ 650710 h 3039781"/>
              <a:gd name="connsiteX2" fmla="*/ 2121907 w 2772615"/>
              <a:gd name="connsiteY2" fmla="*/ 1468238 h 3039781"/>
              <a:gd name="connsiteX3" fmla="*/ 1830392 w 2772615"/>
              <a:gd name="connsiteY3" fmla="*/ 1444208 h 3039781"/>
              <a:gd name="connsiteX4" fmla="*/ 1768946 w 2772615"/>
              <a:gd name="connsiteY4" fmla="*/ 1419643 h 3039781"/>
              <a:gd name="connsiteX5" fmla="*/ 1737738 w 2772615"/>
              <a:gd name="connsiteY5" fmla="*/ 1417900 h 3039781"/>
              <a:gd name="connsiteX6" fmla="*/ 1459149 w 2772615"/>
              <a:gd name="connsiteY6" fmla="*/ 1531661 h 3039781"/>
              <a:gd name="connsiteX7" fmla="*/ 1335754 w 2772615"/>
              <a:gd name="connsiteY7" fmla="*/ 1806121 h 3039781"/>
              <a:gd name="connsiteX8" fmla="*/ 1337353 w 2772615"/>
              <a:gd name="connsiteY8" fmla="*/ 1882523 h 3039781"/>
              <a:gd name="connsiteX9" fmla="*/ 1377288 w 2772615"/>
              <a:gd name="connsiteY9" fmla="*/ 1939147 h 3039781"/>
              <a:gd name="connsiteX10" fmla="*/ 1468238 w 2772615"/>
              <a:gd name="connsiteY10" fmla="*/ 2217150 h 3039781"/>
              <a:gd name="connsiteX11" fmla="*/ 822632 w 2772615"/>
              <a:gd name="connsiteY11" fmla="*/ 3034678 h 3039781"/>
              <a:gd name="connsiteX12" fmla="*/ 5104 w 2772615"/>
              <a:gd name="connsiteY12" fmla="*/ 2389072 h 3039781"/>
              <a:gd name="connsiteX13" fmla="*/ 650710 w 2772615"/>
              <a:gd name="connsiteY13" fmla="*/ 1571544 h 3039781"/>
              <a:gd name="connsiteX14" fmla="*/ 942224 w 2772615"/>
              <a:gd name="connsiteY14" fmla="*/ 1595575 h 3039781"/>
              <a:gd name="connsiteX15" fmla="*/ 1047307 w 2772615"/>
              <a:gd name="connsiteY15" fmla="*/ 1637585 h 3039781"/>
              <a:gd name="connsiteX16" fmla="*/ 1088916 w 2772615"/>
              <a:gd name="connsiteY16" fmla="*/ 1632439 h 3039781"/>
              <a:gd name="connsiteX17" fmla="*/ 1289573 w 2772615"/>
              <a:gd name="connsiteY17" fmla="*/ 1528317 h 3039781"/>
              <a:gd name="connsiteX18" fmla="*/ 1410689 w 2772615"/>
              <a:gd name="connsiteY18" fmla="*/ 1145030 h 3039781"/>
              <a:gd name="connsiteX19" fmla="*/ 1403998 w 2772615"/>
              <a:gd name="connsiteY19" fmla="*/ 1112929 h 3039781"/>
              <a:gd name="connsiteX20" fmla="*/ 1395328 w 2772615"/>
              <a:gd name="connsiteY20" fmla="*/ 1100636 h 3039781"/>
              <a:gd name="connsiteX21" fmla="*/ 1304378 w 2772615"/>
              <a:gd name="connsiteY21" fmla="*/ 822632 h 3039781"/>
              <a:gd name="connsiteX22" fmla="*/ 1949984 w 2772615"/>
              <a:gd name="connsiteY22" fmla="*/ 5104 h 3039781"/>
              <a:gd name="connsiteX23" fmla="*/ 2025227 w 2772615"/>
              <a:gd name="connsiteY23" fmla="*/ 92 h 303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72615" h="3039781">
                <a:moveTo>
                  <a:pt x="2025227" y="92"/>
                </a:moveTo>
                <a:cubicBezTo>
                  <a:pt x="2398526" y="-5791"/>
                  <a:pt x="2723004" y="271928"/>
                  <a:pt x="2767512" y="650710"/>
                </a:cubicBezTo>
                <a:cubicBezTo>
                  <a:pt x="2814987" y="1054743"/>
                  <a:pt x="2525940" y="1420763"/>
                  <a:pt x="2121907" y="1468238"/>
                </a:cubicBezTo>
                <a:cubicBezTo>
                  <a:pt x="2020898" y="1480107"/>
                  <a:pt x="1922266" y="1470943"/>
                  <a:pt x="1830392" y="1444208"/>
                </a:cubicBezTo>
                <a:lnTo>
                  <a:pt x="1768946" y="1419643"/>
                </a:lnTo>
                <a:lnTo>
                  <a:pt x="1737738" y="1417900"/>
                </a:lnTo>
                <a:cubicBezTo>
                  <a:pt x="1631373" y="1422582"/>
                  <a:pt x="1533600" y="1459759"/>
                  <a:pt x="1459149" y="1531661"/>
                </a:cubicBezTo>
                <a:cubicBezTo>
                  <a:pt x="1384696" y="1603564"/>
                  <a:pt x="1344137" y="1699982"/>
                  <a:pt x="1335754" y="1806121"/>
                </a:cubicBezTo>
                <a:lnTo>
                  <a:pt x="1337353" y="1882523"/>
                </a:lnTo>
                <a:lnTo>
                  <a:pt x="1377288" y="1939147"/>
                </a:lnTo>
                <a:cubicBezTo>
                  <a:pt x="1424591" y="2022320"/>
                  <a:pt x="1456369" y="2116142"/>
                  <a:pt x="1468238" y="2217150"/>
                </a:cubicBezTo>
                <a:cubicBezTo>
                  <a:pt x="1515713" y="2621183"/>
                  <a:pt x="1226666" y="2987203"/>
                  <a:pt x="822632" y="3034678"/>
                </a:cubicBezTo>
                <a:cubicBezTo>
                  <a:pt x="418599" y="3082153"/>
                  <a:pt x="52579" y="2793106"/>
                  <a:pt x="5104" y="2389072"/>
                </a:cubicBezTo>
                <a:cubicBezTo>
                  <a:pt x="-42371" y="1985039"/>
                  <a:pt x="246677" y="1619019"/>
                  <a:pt x="650710" y="1571544"/>
                </a:cubicBezTo>
                <a:cubicBezTo>
                  <a:pt x="751718" y="1559676"/>
                  <a:pt x="850350" y="1568840"/>
                  <a:pt x="942224" y="1595575"/>
                </a:cubicBezTo>
                <a:lnTo>
                  <a:pt x="1047307" y="1637585"/>
                </a:lnTo>
                <a:lnTo>
                  <a:pt x="1088916" y="1632439"/>
                </a:lnTo>
                <a:cubicBezTo>
                  <a:pt x="1164777" y="1616638"/>
                  <a:pt x="1233733" y="1582245"/>
                  <a:pt x="1289573" y="1528317"/>
                </a:cubicBezTo>
                <a:cubicBezTo>
                  <a:pt x="1388841" y="1432447"/>
                  <a:pt x="1427857" y="1292994"/>
                  <a:pt x="1410689" y="1145030"/>
                </a:cubicBezTo>
                <a:lnTo>
                  <a:pt x="1403998" y="1112929"/>
                </a:lnTo>
                <a:lnTo>
                  <a:pt x="1395328" y="1100636"/>
                </a:lnTo>
                <a:cubicBezTo>
                  <a:pt x="1348024" y="1017462"/>
                  <a:pt x="1316247" y="923640"/>
                  <a:pt x="1304378" y="822632"/>
                </a:cubicBezTo>
                <a:cubicBezTo>
                  <a:pt x="1256903" y="418599"/>
                  <a:pt x="1545951" y="52579"/>
                  <a:pt x="1949984" y="5104"/>
                </a:cubicBezTo>
                <a:cubicBezTo>
                  <a:pt x="1975236" y="2137"/>
                  <a:pt x="2000340" y="484"/>
                  <a:pt x="2025227" y="9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89" name="Freeform 33">
            <a:extLst>
              <a:ext uri="{FF2B5EF4-FFF2-40B4-BE49-F238E27FC236}">
                <a16:creationId xmlns:a16="http://schemas.microsoft.com/office/drawing/2014/main" id="{4E52E547-D3FD-4656-A777-C7D698327A92}"/>
              </a:ext>
            </a:extLst>
          </p:cNvPr>
          <p:cNvSpPr/>
          <p:nvPr/>
        </p:nvSpPr>
        <p:spPr>
          <a:xfrm>
            <a:off x="3030651" y="2913450"/>
            <a:ext cx="2877312" cy="2946400"/>
          </a:xfrm>
          <a:custGeom>
            <a:avLst/>
            <a:gdLst>
              <a:gd name="connsiteX0" fmla="*/ 736600 w 2877312"/>
              <a:gd name="connsiteY0" fmla="*/ 0 h 2946400"/>
              <a:gd name="connsiteX1" fmla="*/ 1473200 w 2877312"/>
              <a:gd name="connsiteY1" fmla="*/ 736600 h 2946400"/>
              <a:gd name="connsiteX2" fmla="*/ 1415315 w 2877312"/>
              <a:gd name="connsiteY2" fmla="*/ 1023318 h 2946400"/>
              <a:gd name="connsiteX3" fmla="*/ 1383747 w 2877312"/>
              <a:gd name="connsiteY3" fmla="*/ 1081478 h 2946400"/>
              <a:gd name="connsiteX4" fmla="*/ 1378374 w 2877312"/>
              <a:gd name="connsiteY4" fmla="*/ 1112269 h 2946400"/>
              <a:gd name="connsiteX5" fmla="*/ 1458846 w 2877312"/>
              <a:gd name="connsiteY5" fmla="*/ 1402231 h 2946400"/>
              <a:gd name="connsiteX6" fmla="*/ 1717030 w 2877312"/>
              <a:gd name="connsiteY6" fmla="*/ 1556812 h 2946400"/>
              <a:gd name="connsiteX7" fmla="*/ 1793097 w 2877312"/>
              <a:gd name="connsiteY7" fmla="*/ 1564140 h 2946400"/>
              <a:gd name="connsiteX8" fmla="*/ 1853994 w 2877312"/>
              <a:gd name="connsiteY8" fmla="*/ 1531086 h 2946400"/>
              <a:gd name="connsiteX9" fmla="*/ 2140712 w 2877312"/>
              <a:gd name="connsiteY9" fmla="*/ 1473200 h 2946400"/>
              <a:gd name="connsiteX10" fmla="*/ 2877312 w 2877312"/>
              <a:gd name="connsiteY10" fmla="*/ 2209800 h 2946400"/>
              <a:gd name="connsiteX11" fmla="*/ 2140712 w 2877312"/>
              <a:gd name="connsiteY11" fmla="*/ 2946400 h 2946400"/>
              <a:gd name="connsiteX12" fmla="*/ 1404112 w 2877312"/>
              <a:gd name="connsiteY12" fmla="*/ 2209800 h 2946400"/>
              <a:gd name="connsiteX13" fmla="*/ 1461998 w 2877312"/>
              <a:gd name="connsiteY13" fmla="*/ 1923082 h 2946400"/>
              <a:gd name="connsiteX14" fmla="*/ 1515984 w 2877312"/>
              <a:gd name="connsiteY14" fmla="*/ 1823620 h 2946400"/>
              <a:gd name="connsiteX15" fmla="*/ 1515729 w 2877312"/>
              <a:gd name="connsiteY15" fmla="*/ 1781695 h 2946400"/>
              <a:gd name="connsiteX16" fmla="*/ 1435735 w 2877312"/>
              <a:gd name="connsiteY16" fmla="*/ 1570258 h 2946400"/>
              <a:gd name="connsiteX17" fmla="*/ 1069201 w 2877312"/>
              <a:gd name="connsiteY17" fmla="*/ 1405240 h 2946400"/>
              <a:gd name="connsiteX18" fmla="*/ 1036539 w 2877312"/>
              <a:gd name="connsiteY18" fmla="*/ 1408139 h 2946400"/>
              <a:gd name="connsiteX19" fmla="*/ 1023318 w 2877312"/>
              <a:gd name="connsiteY19" fmla="*/ 1415315 h 2946400"/>
              <a:gd name="connsiteX20" fmla="*/ 736600 w 2877312"/>
              <a:gd name="connsiteY20" fmla="*/ 1473200 h 2946400"/>
              <a:gd name="connsiteX21" fmla="*/ 0 w 2877312"/>
              <a:gd name="connsiteY21" fmla="*/ 736600 h 2946400"/>
              <a:gd name="connsiteX22" fmla="*/ 736600 w 2877312"/>
              <a:gd name="connsiteY22" fmla="*/ 0 h 294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77312" h="2946400">
                <a:moveTo>
                  <a:pt x="736600" y="0"/>
                </a:moveTo>
                <a:cubicBezTo>
                  <a:pt x="1143413" y="0"/>
                  <a:pt x="1473200" y="329787"/>
                  <a:pt x="1473200" y="736600"/>
                </a:cubicBezTo>
                <a:cubicBezTo>
                  <a:pt x="1473200" y="838303"/>
                  <a:pt x="1452589" y="935192"/>
                  <a:pt x="1415315" y="1023318"/>
                </a:cubicBezTo>
                <a:lnTo>
                  <a:pt x="1383747" y="1081478"/>
                </a:lnTo>
                <a:lnTo>
                  <a:pt x="1378374" y="1112269"/>
                </a:lnTo>
                <a:cubicBezTo>
                  <a:pt x="1370611" y="1218454"/>
                  <a:pt x="1396124" y="1319897"/>
                  <a:pt x="1458846" y="1402231"/>
                </a:cubicBezTo>
                <a:cubicBezTo>
                  <a:pt x="1521569" y="1484566"/>
                  <a:pt x="1612595" y="1536100"/>
                  <a:pt x="1717030" y="1556812"/>
                </a:cubicBezTo>
                <a:lnTo>
                  <a:pt x="1793097" y="1564140"/>
                </a:lnTo>
                <a:lnTo>
                  <a:pt x="1853994" y="1531086"/>
                </a:lnTo>
                <a:cubicBezTo>
                  <a:pt x="1942120" y="1493812"/>
                  <a:pt x="2039009" y="1473200"/>
                  <a:pt x="2140712" y="1473200"/>
                </a:cubicBezTo>
                <a:cubicBezTo>
                  <a:pt x="2547525" y="1473200"/>
                  <a:pt x="2877312" y="1802987"/>
                  <a:pt x="2877312" y="2209800"/>
                </a:cubicBezTo>
                <a:cubicBezTo>
                  <a:pt x="2877312" y="2616613"/>
                  <a:pt x="2547525" y="2946400"/>
                  <a:pt x="2140712" y="2946400"/>
                </a:cubicBezTo>
                <a:cubicBezTo>
                  <a:pt x="1733899" y="2946400"/>
                  <a:pt x="1404112" y="2616613"/>
                  <a:pt x="1404112" y="2209800"/>
                </a:cubicBezTo>
                <a:cubicBezTo>
                  <a:pt x="1404112" y="2108097"/>
                  <a:pt x="1424724" y="2011208"/>
                  <a:pt x="1461998" y="1923082"/>
                </a:cubicBezTo>
                <a:lnTo>
                  <a:pt x="1515984" y="1823620"/>
                </a:lnTo>
                <a:lnTo>
                  <a:pt x="1515729" y="1781695"/>
                </a:lnTo>
                <a:cubicBezTo>
                  <a:pt x="1508889" y="1704508"/>
                  <a:pt x="1482778" y="1632009"/>
                  <a:pt x="1435735" y="1570258"/>
                </a:cubicBezTo>
                <a:cubicBezTo>
                  <a:pt x="1352105" y="1460480"/>
                  <a:pt x="1218158" y="1405456"/>
                  <a:pt x="1069201" y="1405240"/>
                </a:cubicBezTo>
                <a:lnTo>
                  <a:pt x="1036539" y="1408139"/>
                </a:lnTo>
                <a:lnTo>
                  <a:pt x="1023318" y="1415315"/>
                </a:lnTo>
                <a:cubicBezTo>
                  <a:pt x="935192" y="1452589"/>
                  <a:pt x="838303" y="1473200"/>
                  <a:pt x="736600" y="1473200"/>
                </a:cubicBezTo>
                <a:cubicBezTo>
                  <a:pt x="329787" y="1473200"/>
                  <a:pt x="0" y="1143413"/>
                  <a:pt x="0" y="736600"/>
                </a:cubicBezTo>
                <a:cubicBezTo>
                  <a:pt x="0" y="329787"/>
                  <a:pt x="329787" y="0"/>
                  <a:pt x="7366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90" name="Oval 89">
            <a:extLst>
              <a:ext uri="{FF2B5EF4-FFF2-40B4-BE49-F238E27FC236}">
                <a16:creationId xmlns:a16="http://schemas.microsoft.com/office/drawing/2014/main" id="{F0ACBCA7-3E97-4319-9A38-FD3EBFAACDDE}"/>
              </a:ext>
            </a:extLst>
          </p:cNvPr>
          <p:cNvSpPr>
            <a:spLocks noChangeAspect="1"/>
          </p:cNvSpPr>
          <p:nvPr/>
        </p:nvSpPr>
        <p:spPr>
          <a:xfrm>
            <a:off x="3128286" y="3014921"/>
            <a:ext cx="1274728" cy="1274728"/>
          </a:xfrm>
          <a:prstGeom prst="ellipse">
            <a:avLst/>
          </a:prstGeom>
          <a:solidFill>
            <a:schemeClr val="bg1"/>
          </a:solidFill>
          <a:ln>
            <a:noFill/>
          </a:ln>
          <a:effectLst>
            <a:outerShdw blurRad="254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latin typeface="+mj-lt"/>
            </a:endParaRPr>
          </a:p>
        </p:txBody>
      </p:sp>
      <p:sp>
        <p:nvSpPr>
          <p:cNvPr id="91" name="Oval 90">
            <a:extLst>
              <a:ext uri="{FF2B5EF4-FFF2-40B4-BE49-F238E27FC236}">
                <a16:creationId xmlns:a16="http://schemas.microsoft.com/office/drawing/2014/main" id="{CCD93908-BB32-4B31-BA7D-777D74BA4494}"/>
              </a:ext>
            </a:extLst>
          </p:cNvPr>
          <p:cNvSpPr>
            <a:spLocks noChangeAspect="1"/>
          </p:cNvSpPr>
          <p:nvPr/>
        </p:nvSpPr>
        <p:spPr>
          <a:xfrm>
            <a:off x="4527465" y="4485333"/>
            <a:ext cx="1274728" cy="1274728"/>
          </a:xfrm>
          <a:prstGeom prst="ellipse">
            <a:avLst/>
          </a:prstGeom>
          <a:solidFill>
            <a:schemeClr val="bg1"/>
          </a:solidFill>
          <a:ln>
            <a:noFill/>
          </a:ln>
          <a:effectLst>
            <a:outerShdw blurRad="254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latin typeface="+mj-lt"/>
            </a:endParaRPr>
          </a:p>
        </p:txBody>
      </p:sp>
      <p:sp>
        <p:nvSpPr>
          <p:cNvPr id="92" name="Freeform: Shape 91">
            <a:extLst>
              <a:ext uri="{FF2B5EF4-FFF2-40B4-BE49-F238E27FC236}">
                <a16:creationId xmlns:a16="http://schemas.microsoft.com/office/drawing/2014/main" id="{31B1EA16-AFBC-4B27-9A5D-FF979964A89B}"/>
              </a:ext>
            </a:extLst>
          </p:cNvPr>
          <p:cNvSpPr/>
          <p:nvPr/>
        </p:nvSpPr>
        <p:spPr>
          <a:xfrm>
            <a:off x="5190240" y="2565920"/>
            <a:ext cx="1274996" cy="1274996"/>
          </a:xfrm>
          <a:custGeom>
            <a:avLst/>
            <a:gdLst>
              <a:gd name="connsiteX0" fmla="*/ 589764 w 1274996"/>
              <a:gd name="connsiteY0" fmla="*/ 1759 h 1274996"/>
              <a:gd name="connsiteX1" fmla="*/ 1204404 w 1274996"/>
              <a:gd name="connsiteY1" fmla="*/ 346207 h 1274996"/>
              <a:gd name="connsiteX2" fmla="*/ 928789 w 1274996"/>
              <a:gd name="connsiteY2" fmla="*/ 1204404 h 1274996"/>
              <a:gd name="connsiteX3" fmla="*/ 70592 w 1274996"/>
              <a:gd name="connsiteY3" fmla="*/ 928789 h 1274996"/>
              <a:gd name="connsiteX4" fmla="*/ 346207 w 1274996"/>
              <a:gd name="connsiteY4" fmla="*/ 70592 h 1274996"/>
              <a:gd name="connsiteX5" fmla="*/ 589764 w 1274996"/>
              <a:gd name="connsiteY5" fmla="*/ 1759 h 127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4996" h="1274996">
                <a:moveTo>
                  <a:pt x="589764" y="1759"/>
                </a:moveTo>
                <a:cubicBezTo>
                  <a:pt x="837455" y="-16729"/>
                  <a:pt x="1083748" y="111387"/>
                  <a:pt x="1204404" y="346207"/>
                </a:cubicBezTo>
                <a:cubicBezTo>
                  <a:pt x="1365280" y="659300"/>
                  <a:pt x="1241882" y="1043529"/>
                  <a:pt x="928789" y="1204404"/>
                </a:cubicBezTo>
                <a:cubicBezTo>
                  <a:pt x="615696" y="1365280"/>
                  <a:pt x="231468" y="1241882"/>
                  <a:pt x="70592" y="928789"/>
                </a:cubicBezTo>
                <a:cubicBezTo>
                  <a:pt x="-90283" y="615696"/>
                  <a:pt x="33114" y="231467"/>
                  <a:pt x="346207" y="70592"/>
                </a:cubicBezTo>
                <a:cubicBezTo>
                  <a:pt x="424481" y="30373"/>
                  <a:pt x="507200" y="7922"/>
                  <a:pt x="589764" y="1759"/>
                </a:cubicBezTo>
                <a:close/>
              </a:path>
            </a:pathLst>
          </a:custGeom>
          <a:solidFill>
            <a:schemeClr val="bg1"/>
          </a:solidFill>
          <a:ln>
            <a:noFill/>
          </a:ln>
          <a:effectLst>
            <a:outerShdw blurRad="254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93" name="Freeform: Shape 92">
            <a:extLst>
              <a:ext uri="{FF2B5EF4-FFF2-40B4-BE49-F238E27FC236}">
                <a16:creationId xmlns:a16="http://schemas.microsoft.com/office/drawing/2014/main" id="{41E5C769-966A-4FFB-94C2-7740D2E40CC6}"/>
              </a:ext>
            </a:extLst>
          </p:cNvPr>
          <p:cNvSpPr/>
          <p:nvPr/>
        </p:nvSpPr>
        <p:spPr>
          <a:xfrm>
            <a:off x="6506254" y="999032"/>
            <a:ext cx="1274851" cy="1274851"/>
          </a:xfrm>
          <a:custGeom>
            <a:avLst/>
            <a:gdLst>
              <a:gd name="connsiteX0" fmla="*/ 692130 w 1274851"/>
              <a:gd name="connsiteY0" fmla="*/ 2287 h 1274851"/>
              <a:gd name="connsiteX1" fmla="*/ 1270435 w 1274851"/>
              <a:gd name="connsiteY1" fmla="*/ 563046 h 1274851"/>
              <a:gd name="connsiteX2" fmla="*/ 711807 w 1274851"/>
              <a:gd name="connsiteY2" fmla="*/ 1270435 h 1274851"/>
              <a:gd name="connsiteX3" fmla="*/ 4417 w 1274851"/>
              <a:gd name="connsiteY3" fmla="*/ 711807 h 1274851"/>
              <a:gd name="connsiteX4" fmla="*/ 563046 w 1274851"/>
              <a:gd name="connsiteY4" fmla="*/ 4417 h 1274851"/>
              <a:gd name="connsiteX5" fmla="*/ 692130 w 1274851"/>
              <a:gd name="connsiteY5" fmla="*/ 2287 h 127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4851" h="1274851">
                <a:moveTo>
                  <a:pt x="692130" y="2287"/>
                </a:moveTo>
                <a:cubicBezTo>
                  <a:pt x="987517" y="27419"/>
                  <a:pt x="1234491" y="257145"/>
                  <a:pt x="1270435" y="563046"/>
                </a:cubicBezTo>
                <a:cubicBezTo>
                  <a:pt x="1311514" y="912647"/>
                  <a:pt x="1061407" y="1229356"/>
                  <a:pt x="711807" y="1270435"/>
                </a:cubicBezTo>
                <a:cubicBezTo>
                  <a:pt x="362206" y="1311514"/>
                  <a:pt x="45496" y="1061407"/>
                  <a:pt x="4417" y="711807"/>
                </a:cubicBezTo>
                <a:cubicBezTo>
                  <a:pt x="-36662" y="362206"/>
                  <a:pt x="213445" y="45496"/>
                  <a:pt x="563046" y="4417"/>
                </a:cubicBezTo>
                <a:cubicBezTo>
                  <a:pt x="606746" y="-718"/>
                  <a:pt x="649932" y="-1303"/>
                  <a:pt x="692130" y="2287"/>
                </a:cubicBezTo>
                <a:close/>
              </a:path>
            </a:pathLst>
          </a:custGeom>
          <a:solidFill>
            <a:schemeClr val="bg1"/>
          </a:solidFill>
          <a:ln>
            <a:noFill/>
          </a:ln>
          <a:effectLst>
            <a:outerShdw blurRad="254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94" name="Freeform: Shape 93">
            <a:extLst>
              <a:ext uri="{FF2B5EF4-FFF2-40B4-BE49-F238E27FC236}">
                <a16:creationId xmlns:a16="http://schemas.microsoft.com/office/drawing/2014/main" id="{2F85E000-F494-400A-ACF6-AF6640E15168}"/>
              </a:ext>
            </a:extLst>
          </p:cNvPr>
          <p:cNvSpPr/>
          <p:nvPr/>
        </p:nvSpPr>
        <p:spPr>
          <a:xfrm>
            <a:off x="1437157" y="4119756"/>
            <a:ext cx="1274947" cy="1274947"/>
          </a:xfrm>
          <a:custGeom>
            <a:avLst/>
            <a:gdLst>
              <a:gd name="connsiteX0" fmla="*/ 622027 w 1274947"/>
              <a:gd name="connsiteY0" fmla="*/ 171 h 1274947"/>
              <a:gd name="connsiteX1" fmla="*/ 750734 w 1274947"/>
              <a:gd name="connsiteY1" fmla="*/ 10254 h 1274947"/>
              <a:gd name="connsiteX2" fmla="*/ 1264694 w 1274947"/>
              <a:gd name="connsiteY2" fmla="*/ 750734 h 1274947"/>
              <a:gd name="connsiteX3" fmla="*/ 524214 w 1274947"/>
              <a:gd name="connsiteY3" fmla="*/ 1264694 h 1274947"/>
              <a:gd name="connsiteX4" fmla="*/ 10254 w 1274947"/>
              <a:gd name="connsiteY4" fmla="*/ 524214 h 1274947"/>
              <a:gd name="connsiteX5" fmla="*/ 622027 w 1274947"/>
              <a:gd name="connsiteY5" fmla="*/ 171 h 1274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4947" h="1274947">
                <a:moveTo>
                  <a:pt x="622027" y="171"/>
                </a:moveTo>
                <a:cubicBezTo>
                  <a:pt x="664366" y="-811"/>
                  <a:pt x="707434" y="2435"/>
                  <a:pt x="750734" y="10254"/>
                </a:cubicBezTo>
                <a:cubicBezTo>
                  <a:pt x="1097138" y="72806"/>
                  <a:pt x="1327246" y="404330"/>
                  <a:pt x="1264694" y="750734"/>
                </a:cubicBezTo>
                <a:cubicBezTo>
                  <a:pt x="1202143" y="1097138"/>
                  <a:pt x="870618" y="1327246"/>
                  <a:pt x="524214" y="1264694"/>
                </a:cubicBezTo>
                <a:cubicBezTo>
                  <a:pt x="177811" y="1202143"/>
                  <a:pt x="-52298" y="870618"/>
                  <a:pt x="10254" y="524214"/>
                </a:cubicBezTo>
                <a:cubicBezTo>
                  <a:pt x="64987" y="221111"/>
                  <a:pt x="325652" y="7047"/>
                  <a:pt x="622027" y="171"/>
                </a:cubicBezTo>
                <a:close/>
              </a:path>
            </a:pathLst>
          </a:custGeom>
          <a:solidFill>
            <a:schemeClr val="bg1"/>
          </a:solidFill>
          <a:ln>
            <a:noFill/>
          </a:ln>
          <a:effectLst>
            <a:outerShdw blurRad="254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95" name="Freeform: Shape 94">
            <a:extLst>
              <a:ext uri="{FF2B5EF4-FFF2-40B4-BE49-F238E27FC236}">
                <a16:creationId xmlns:a16="http://schemas.microsoft.com/office/drawing/2014/main" id="{C7DA7DBC-EFCF-4EC3-8401-207039565FA5}"/>
              </a:ext>
            </a:extLst>
          </p:cNvPr>
          <p:cNvSpPr/>
          <p:nvPr/>
        </p:nvSpPr>
        <p:spPr>
          <a:xfrm>
            <a:off x="7182803" y="2978466"/>
            <a:ext cx="1274841" cy="1274841"/>
          </a:xfrm>
          <a:custGeom>
            <a:avLst/>
            <a:gdLst>
              <a:gd name="connsiteX0" fmla="*/ 628813 w 1274841"/>
              <a:gd name="connsiteY0" fmla="*/ 51 h 1274841"/>
              <a:gd name="connsiteX1" fmla="*/ 1161019 w 1274841"/>
              <a:gd name="connsiteY1" fmla="*/ 273996 h 1274841"/>
              <a:gd name="connsiteX2" fmla="*/ 1000846 w 1274841"/>
              <a:gd name="connsiteY2" fmla="*/ 1161020 h 1274841"/>
              <a:gd name="connsiteX3" fmla="*/ 113823 w 1274841"/>
              <a:gd name="connsiteY3" fmla="*/ 1000846 h 1274841"/>
              <a:gd name="connsiteX4" fmla="*/ 273997 w 1274841"/>
              <a:gd name="connsiteY4" fmla="*/ 113823 h 1274841"/>
              <a:gd name="connsiteX5" fmla="*/ 628813 w 1274841"/>
              <a:gd name="connsiteY5" fmla="*/ 51 h 127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4841" h="1274841">
                <a:moveTo>
                  <a:pt x="628813" y="51"/>
                </a:moveTo>
                <a:cubicBezTo>
                  <a:pt x="833401" y="-2526"/>
                  <a:pt x="1035573" y="93262"/>
                  <a:pt x="1161019" y="273996"/>
                </a:cubicBezTo>
                <a:cubicBezTo>
                  <a:pt x="1361733" y="563171"/>
                  <a:pt x="1290021" y="960306"/>
                  <a:pt x="1000846" y="1161020"/>
                </a:cubicBezTo>
                <a:cubicBezTo>
                  <a:pt x="711671" y="1361733"/>
                  <a:pt x="314537" y="1290021"/>
                  <a:pt x="113823" y="1000846"/>
                </a:cubicBezTo>
                <a:cubicBezTo>
                  <a:pt x="-86891" y="711671"/>
                  <a:pt x="-15179" y="314536"/>
                  <a:pt x="273997" y="113823"/>
                </a:cubicBezTo>
                <a:cubicBezTo>
                  <a:pt x="382437" y="38555"/>
                  <a:pt x="506060" y="1597"/>
                  <a:pt x="628813" y="51"/>
                </a:cubicBezTo>
                <a:close/>
              </a:path>
            </a:pathLst>
          </a:custGeom>
          <a:solidFill>
            <a:schemeClr val="bg1"/>
          </a:solidFill>
          <a:ln>
            <a:noFill/>
          </a:ln>
          <a:effectLst>
            <a:outerShdw blurRad="254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96" name="Freeform: Shape 95">
            <a:extLst>
              <a:ext uri="{FF2B5EF4-FFF2-40B4-BE49-F238E27FC236}">
                <a16:creationId xmlns:a16="http://schemas.microsoft.com/office/drawing/2014/main" id="{C843F19D-83A4-409E-A6A4-9915A93B1C99}"/>
              </a:ext>
            </a:extLst>
          </p:cNvPr>
          <p:cNvSpPr/>
          <p:nvPr/>
        </p:nvSpPr>
        <p:spPr>
          <a:xfrm>
            <a:off x="8291393" y="4677438"/>
            <a:ext cx="1274947" cy="1274947"/>
          </a:xfrm>
          <a:custGeom>
            <a:avLst/>
            <a:gdLst>
              <a:gd name="connsiteX0" fmla="*/ 622026 w 1274947"/>
              <a:gd name="connsiteY0" fmla="*/ 171 h 1274947"/>
              <a:gd name="connsiteX1" fmla="*/ 750734 w 1274947"/>
              <a:gd name="connsiteY1" fmla="*/ 10254 h 1274947"/>
              <a:gd name="connsiteX2" fmla="*/ 1264694 w 1274947"/>
              <a:gd name="connsiteY2" fmla="*/ 750734 h 1274947"/>
              <a:gd name="connsiteX3" fmla="*/ 524214 w 1274947"/>
              <a:gd name="connsiteY3" fmla="*/ 1264694 h 1274947"/>
              <a:gd name="connsiteX4" fmla="*/ 10254 w 1274947"/>
              <a:gd name="connsiteY4" fmla="*/ 524214 h 1274947"/>
              <a:gd name="connsiteX5" fmla="*/ 622026 w 1274947"/>
              <a:gd name="connsiteY5" fmla="*/ 171 h 1274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4947" h="1274947">
                <a:moveTo>
                  <a:pt x="622026" y="171"/>
                </a:moveTo>
                <a:cubicBezTo>
                  <a:pt x="664366" y="-811"/>
                  <a:pt x="707434" y="2435"/>
                  <a:pt x="750734" y="10254"/>
                </a:cubicBezTo>
                <a:cubicBezTo>
                  <a:pt x="1097138" y="72806"/>
                  <a:pt x="1327246" y="404330"/>
                  <a:pt x="1264694" y="750734"/>
                </a:cubicBezTo>
                <a:cubicBezTo>
                  <a:pt x="1202142" y="1097138"/>
                  <a:pt x="870618" y="1327246"/>
                  <a:pt x="524214" y="1264694"/>
                </a:cubicBezTo>
                <a:cubicBezTo>
                  <a:pt x="177810" y="1202143"/>
                  <a:pt x="-52298" y="870618"/>
                  <a:pt x="10254" y="524214"/>
                </a:cubicBezTo>
                <a:cubicBezTo>
                  <a:pt x="64987" y="221111"/>
                  <a:pt x="325652" y="7047"/>
                  <a:pt x="622026" y="171"/>
                </a:cubicBezTo>
                <a:close/>
              </a:path>
            </a:pathLst>
          </a:custGeom>
          <a:solidFill>
            <a:schemeClr val="bg1"/>
          </a:solidFill>
          <a:ln>
            <a:noFill/>
          </a:ln>
          <a:effectLst>
            <a:outerShdw blurRad="254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97" name="Freeform: Shape 96">
            <a:extLst>
              <a:ext uri="{FF2B5EF4-FFF2-40B4-BE49-F238E27FC236}">
                <a16:creationId xmlns:a16="http://schemas.microsoft.com/office/drawing/2014/main" id="{B36FCED4-A600-49AB-AE4A-DB9B1E58794D}"/>
              </a:ext>
            </a:extLst>
          </p:cNvPr>
          <p:cNvSpPr/>
          <p:nvPr/>
        </p:nvSpPr>
        <p:spPr>
          <a:xfrm>
            <a:off x="9588726" y="3131281"/>
            <a:ext cx="1274851" cy="1274851"/>
          </a:xfrm>
          <a:custGeom>
            <a:avLst/>
            <a:gdLst>
              <a:gd name="connsiteX0" fmla="*/ 692130 w 1274851"/>
              <a:gd name="connsiteY0" fmla="*/ 2288 h 1274851"/>
              <a:gd name="connsiteX1" fmla="*/ 1270435 w 1274851"/>
              <a:gd name="connsiteY1" fmla="*/ 563046 h 1274851"/>
              <a:gd name="connsiteX2" fmla="*/ 711806 w 1274851"/>
              <a:gd name="connsiteY2" fmla="*/ 1270435 h 1274851"/>
              <a:gd name="connsiteX3" fmla="*/ 4417 w 1274851"/>
              <a:gd name="connsiteY3" fmla="*/ 711806 h 1274851"/>
              <a:gd name="connsiteX4" fmla="*/ 563046 w 1274851"/>
              <a:gd name="connsiteY4" fmla="*/ 4417 h 1274851"/>
              <a:gd name="connsiteX5" fmla="*/ 692130 w 1274851"/>
              <a:gd name="connsiteY5" fmla="*/ 2288 h 127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4851" h="1274851">
                <a:moveTo>
                  <a:pt x="692130" y="2288"/>
                </a:moveTo>
                <a:cubicBezTo>
                  <a:pt x="987517" y="27420"/>
                  <a:pt x="1234491" y="257145"/>
                  <a:pt x="1270435" y="563046"/>
                </a:cubicBezTo>
                <a:cubicBezTo>
                  <a:pt x="1311514" y="912647"/>
                  <a:pt x="1061407" y="1229356"/>
                  <a:pt x="711806" y="1270435"/>
                </a:cubicBezTo>
                <a:cubicBezTo>
                  <a:pt x="362206" y="1311514"/>
                  <a:pt x="45496" y="1061407"/>
                  <a:pt x="4417" y="711806"/>
                </a:cubicBezTo>
                <a:cubicBezTo>
                  <a:pt x="-36662" y="362206"/>
                  <a:pt x="213445" y="45496"/>
                  <a:pt x="563046" y="4417"/>
                </a:cubicBezTo>
                <a:cubicBezTo>
                  <a:pt x="606746" y="-718"/>
                  <a:pt x="649932" y="-1303"/>
                  <a:pt x="692130" y="2288"/>
                </a:cubicBezTo>
                <a:close/>
              </a:path>
            </a:pathLst>
          </a:custGeom>
          <a:solidFill>
            <a:schemeClr val="bg1"/>
          </a:solidFill>
          <a:ln>
            <a:noFill/>
          </a:ln>
          <a:effectLst>
            <a:outerShdw blurRad="254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98" name="Freeform: Shape 97">
            <a:extLst>
              <a:ext uri="{FF2B5EF4-FFF2-40B4-BE49-F238E27FC236}">
                <a16:creationId xmlns:a16="http://schemas.microsoft.com/office/drawing/2014/main" id="{5E219107-CA40-490B-AAD8-EE1D2E0707BF}"/>
              </a:ext>
            </a:extLst>
          </p:cNvPr>
          <p:cNvSpPr/>
          <p:nvPr/>
        </p:nvSpPr>
        <p:spPr>
          <a:xfrm>
            <a:off x="1329299" y="2091015"/>
            <a:ext cx="1275075" cy="1275075"/>
          </a:xfrm>
          <a:custGeom>
            <a:avLst/>
            <a:gdLst>
              <a:gd name="connsiteX0" fmla="*/ 672428 w 1275075"/>
              <a:gd name="connsiteY0" fmla="*/ 965 h 1275075"/>
              <a:gd name="connsiteX1" fmla="*/ 1237357 w 1275075"/>
              <a:gd name="connsiteY1" fmla="*/ 422014 h 1275075"/>
              <a:gd name="connsiteX2" fmla="*/ 853062 w 1275075"/>
              <a:gd name="connsiteY2" fmla="*/ 1237357 h 1275075"/>
              <a:gd name="connsiteX3" fmla="*/ 37720 w 1275075"/>
              <a:gd name="connsiteY3" fmla="*/ 853062 h 1275075"/>
              <a:gd name="connsiteX4" fmla="*/ 422014 w 1275075"/>
              <a:gd name="connsiteY4" fmla="*/ 37720 h 1275075"/>
              <a:gd name="connsiteX5" fmla="*/ 672428 w 1275075"/>
              <a:gd name="connsiteY5" fmla="*/ 965 h 127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5075" h="1275075">
                <a:moveTo>
                  <a:pt x="672428" y="965"/>
                </a:moveTo>
                <a:cubicBezTo>
                  <a:pt x="920430" y="14667"/>
                  <a:pt x="1148084" y="173561"/>
                  <a:pt x="1237357" y="422014"/>
                </a:cubicBezTo>
                <a:cubicBezTo>
                  <a:pt x="1356387" y="753284"/>
                  <a:pt x="1184333" y="1118326"/>
                  <a:pt x="853062" y="1237357"/>
                </a:cubicBezTo>
                <a:cubicBezTo>
                  <a:pt x="521792" y="1356387"/>
                  <a:pt x="156750" y="1184332"/>
                  <a:pt x="37720" y="853062"/>
                </a:cubicBezTo>
                <a:cubicBezTo>
                  <a:pt x="-81311" y="521792"/>
                  <a:pt x="90744" y="156750"/>
                  <a:pt x="422014" y="37720"/>
                </a:cubicBezTo>
                <a:cubicBezTo>
                  <a:pt x="504832" y="7962"/>
                  <a:pt x="589760" y="-3603"/>
                  <a:pt x="672428" y="965"/>
                </a:cubicBezTo>
                <a:close/>
              </a:path>
            </a:pathLst>
          </a:custGeom>
          <a:solidFill>
            <a:schemeClr val="bg1"/>
          </a:solidFill>
          <a:ln>
            <a:noFill/>
          </a:ln>
          <a:effectLst>
            <a:outerShdw blurRad="254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pic>
        <p:nvPicPr>
          <p:cNvPr id="7" name="Graphic 6" descr="Users">
            <a:extLst>
              <a:ext uri="{FF2B5EF4-FFF2-40B4-BE49-F238E27FC236}">
                <a16:creationId xmlns:a16="http://schemas.microsoft.com/office/drawing/2014/main" id="{CFF41550-B1EA-41DB-A5F0-F3AA73931309}"/>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62348" y="3411602"/>
            <a:ext cx="1080829" cy="1080829"/>
          </a:xfrm>
          <a:prstGeom prst="rect">
            <a:avLst/>
          </a:prstGeom>
        </p:spPr>
      </p:pic>
      <p:pic>
        <p:nvPicPr>
          <p:cNvPr id="11" name="Graphic 10" descr="Chat">
            <a:extLst>
              <a:ext uri="{FF2B5EF4-FFF2-40B4-BE49-F238E27FC236}">
                <a16:creationId xmlns:a16="http://schemas.microsoft.com/office/drawing/2014/main" id="{E7820535-DC18-4ED4-9BE3-8D4796F56589}"/>
              </a:ext>
            </a:extLst>
          </p:cNvPr>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04082" y="2900153"/>
            <a:ext cx="781001" cy="781001"/>
          </a:xfrm>
          <a:prstGeom prst="rect">
            <a:avLst/>
          </a:prstGeom>
        </p:spPr>
      </p:pic>
      <p:pic>
        <p:nvPicPr>
          <p:cNvPr id="13" name="Graphic 12" descr="Handshake">
            <a:extLst>
              <a:ext uri="{FF2B5EF4-FFF2-40B4-BE49-F238E27FC236}">
                <a16:creationId xmlns:a16="http://schemas.microsoft.com/office/drawing/2014/main" id="{C99C578B-36F3-4599-9B82-474BE5A7849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25603" y="1217892"/>
            <a:ext cx="914400" cy="914400"/>
          </a:xfrm>
          <a:prstGeom prst="rect">
            <a:avLst/>
          </a:prstGeom>
        </p:spPr>
      </p:pic>
      <p:pic>
        <p:nvPicPr>
          <p:cNvPr id="15" name="Graphic 14" descr="Lightbulb">
            <a:extLst>
              <a:ext uri="{FF2B5EF4-FFF2-40B4-BE49-F238E27FC236}">
                <a16:creationId xmlns:a16="http://schemas.microsoft.com/office/drawing/2014/main" id="{50E7CE4D-943D-48B5-8223-62D4900A0A94}"/>
              </a:ext>
            </a:extLst>
          </p:cNvPr>
          <p:cNvPicPr>
            <a:picLocks noChangeAspect="1"/>
          </p:cNvPicPr>
          <p:nvPr/>
        </p:nvPicPr>
        <p:blipFill>
          <a:blip r:embed="rId9" cstate="print">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04698" y="4665403"/>
            <a:ext cx="914400" cy="914400"/>
          </a:xfrm>
          <a:prstGeom prst="rect">
            <a:avLst/>
          </a:prstGeom>
        </p:spPr>
      </p:pic>
      <p:pic>
        <p:nvPicPr>
          <p:cNvPr id="17" name="Graphic 16" descr="Bullseye">
            <a:extLst>
              <a:ext uri="{FF2B5EF4-FFF2-40B4-BE49-F238E27FC236}">
                <a16:creationId xmlns:a16="http://schemas.microsoft.com/office/drawing/2014/main" id="{72369BB5-2937-488F-9910-16655E09EF0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369668" y="2765275"/>
            <a:ext cx="914400" cy="914400"/>
          </a:xfrm>
          <a:prstGeom prst="rect">
            <a:avLst/>
          </a:prstGeom>
        </p:spPr>
      </p:pic>
      <p:pic>
        <p:nvPicPr>
          <p:cNvPr id="19" name="Graphic 18" descr="Eye">
            <a:extLst>
              <a:ext uri="{FF2B5EF4-FFF2-40B4-BE49-F238E27FC236}">
                <a16:creationId xmlns:a16="http://schemas.microsoft.com/office/drawing/2014/main" id="{158AC061-F41A-4800-BA63-A77ABF77033D}"/>
              </a:ext>
            </a:extLst>
          </p:cNvPr>
          <p:cNvPicPr>
            <a:picLocks noChangeAspect="1"/>
          </p:cNvPicPr>
          <p:nvPr/>
        </p:nvPicPr>
        <p:blipFill>
          <a:blip r:embed="rId13" cstate="print">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819083" y="3322864"/>
            <a:ext cx="914400" cy="914400"/>
          </a:xfrm>
          <a:prstGeom prst="rect">
            <a:avLst/>
          </a:prstGeom>
        </p:spPr>
      </p:pic>
      <p:pic>
        <p:nvPicPr>
          <p:cNvPr id="21" name="Graphic 20" descr="Shopping bag">
            <a:extLst>
              <a:ext uri="{FF2B5EF4-FFF2-40B4-BE49-F238E27FC236}">
                <a16:creationId xmlns:a16="http://schemas.microsoft.com/office/drawing/2014/main" id="{4D60FC1A-17B2-4F6A-9DA6-EE6DE00EF6C0}"/>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618052" y="4220238"/>
            <a:ext cx="914400" cy="914400"/>
          </a:xfrm>
          <a:prstGeom prst="rect">
            <a:avLst/>
          </a:prstGeom>
        </p:spPr>
      </p:pic>
      <p:pic>
        <p:nvPicPr>
          <p:cNvPr id="23" name="Graphic 22" descr="Rocket">
            <a:extLst>
              <a:ext uri="{FF2B5EF4-FFF2-40B4-BE49-F238E27FC236}">
                <a16:creationId xmlns:a16="http://schemas.microsoft.com/office/drawing/2014/main" id="{199BAEB9-DCA1-4F30-A278-AAF11874443B}"/>
              </a:ext>
            </a:extLst>
          </p:cNvPr>
          <p:cNvPicPr>
            <a:picLocks noChangeAspect="1"/>
          </p:cNvPicPr>
          <p:nvPr/>
        </p:nvPicPr>
        <p:blipFill>
          <a:blip r:embed="rId17" cstate="print">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716429" y="4723445"/>
            <a:ext cx="914400" cy="914400"/>
          </a:xfrm>
          <a:prstGeom prst="rect">
            <a:avLst/>
          </a:prstGeom>
        </p:spPr>
      </p:pic>
      <p:sp>
        <p:nvSpPr>
          <p:cNvPr id="110" name="TextBox 109">
            <a:extLst>
              <a:ext uri="{FF2B5EF4-FFF2-40B4-BE49-F238E27FC236}">
                <a16:creationId xmlns:a16="http://schemas.microsoft.com/office/drawing/2014/main" id="{B9E5C37D-E999-4F25-95C5-8D54C77D1382}"/>
              </a:ext>
            </a:extLst>
          </p:cNvPr>
          <p:cNvSpPr txBox="1"/>
          <p:nvPr/>
        </p:nvSpPr>
        <p:spPr>
          <a:xfrm>
            <a:off x="2874404" y="2380483"/>
            <a:ext cx="2127132" cy="461665"/>
          </a:xfrm>
          <a:prstGeom prst="rect">
            <a:avLst/>
          </a:prstGeom>
          <a:noFill/>
        </p:spPr>
        <p:txBody>
          <a:bodyPr wrap="square" lIns="0" rIns="0" rtlCol="0" anchor="b">
            <a:spAutoFit/>
          </a:bodyPr>
          <a:lstStyle/>
          <a:p>
            <a:pPr algn="ctr"/>
            <a:r>
              <a:rPr lang="en-US" sz="2400" b="1" dirty="0">
                <a:latin typeface="+mj-lt"/>
              </a:rPr>
              <a:t>Demographic</a:t>
            </a:r>
          </a:p>
        </p:txBody>
      </p:sp>
      <p:sp>
        <p:nvSpPr>
          <p:cNvPr id="113" name="TextBox 112">
            <a:extLst>
              <a:ext uri="{FF2B5EF4-FFF2-40B4-BE49-F238E27FC236}">
                <a16:creationId xmlns:a16="http://schemas.microsoft.com/office/drawing/2014/main" id="{3CE72246-AB7C-4EDF-96C0-719CA949DE33}"/>
              </a:ext>
            </a:extLst>
          </p:cNvPr>
          <p:cNvSpPr txBox="1"/>
          <p:nvPr/>
        </p:nvSpPr>
        <p:spPr>
          <a:xfrm>
            <a:off x="4114101" y="5926124"/>
            <a:ext cx="2191545" cy="461665"/>
          </a:xfrm>
          <a:prstGeom prst="rect">
            <a:avLst/>
          </a:prstGeom>
          <a:noFill/>
        </p:spPr>
        <p:txBody>
          <a:bodyPr wrap="square" lIns="0" rIns="0" rtlCol="0" anchor="b">
            <a:spAutoFit/>
          </a:bodyPr>
          <a:lstStyle/>
          <a:p>
            <a:pPr algn="ctr"/>
            <a:r>
              <a:rPr lang="en-US" sz="2400" b="1" dirty="0">
                <a:latin typeface="+mj-lt"/>
              </a:rPr>
              <a:t>Technological</a:t>
            </a:r>
          </a:p>
        </p:txBody>
      </p:sp>
      <p:sp>
        <p:nvSpPr>
          <p:cNvPr id="116" name="TextBox 115">
            <a:extLst>
              <a:ext uri="{FF2B5EF4-FFF2-40B4-BE49-F238E27FC236}">
                <a16:creationId xmlns:a16="http://schemas.microsoft.com/office/drawing/2014/main" id="{848963A5-88A4-468B-9A13-6E249F76A319}"/>
              </a:ext>
            </a:extLst>
          </p:cNvPr>
          <p:cNvSpPr txBox="1"/>
          <p:nvPr/>
        </p:nvSpPr>
        <p:spPr>
          <a:xfrm>
            <a:off x="7459495" y="1161325"/>
            <a:ext cx="2127132" cy="461665"/>
          </a:xfrm>
          <a:prstGeom prst="rect">
            <a:avLst/>
          </a:prstGeom>
          <a:noFill/>
        </p:spPr>
        <p:txBody>
          <a:bodyPr wrap="square" lIns="0" rIns="0" rtlCol="0" anchor="b">
            <a:spAutoFit/>
          </a:bodyPr>
          <a:lstStyle/>
          <a:p>
            <a:pPr algn="ctr"/>
            <a:r>
              <a:rPr lang="en-US" sz="2400" b="1" dirty="0">
                <a:latin typeface="+mj-lt"/>
              </a:rPr>
              <a:t>Societal</a:t>
            </a:r>
          </a:p>
        </p:txBody>
      </p:sp>
      <p:sp>
        <p:nvSpPr>
          <p:cNvPr id="39" name="TextBox 38">
            <a:extLst>
              <a:ext uri="{FF2B5EF4-FFF2-40B4-BE49-F238E27FC236}">
                <a16:creationId xmlns:a16="http://schemas.microsoft.com/office/drawing/2014/main" id="{C9101E32-0A6F-4277-BFEE-37C7056D3728}"/>
              </a:ext>
            </a:extLst>
          </p:cNvPr>
          <p:cNvSpPr txBox="1"/>
          <p:nvPr/>
        </p:nvSpPr>
        <p:spPr>
          <a:xfrm>
            <a:off x="833098" y="5551215"/>
            <a:ext cx="2490941" cy="461665"/>
          </a:xfrm>
          <a:prstGeom prst="rect">
            <a:avLst/>
          </a:prstGeom>
          <a:noFill/>
        </p:spPr>
        <p:txBody>
          <a:bodyPr wrap="square" lIns="0" rIns="0" rtlCol="0" anchor="b">
            <a:spAutoFit/>
          </a:bodyPr>
          <a:lstStyle/>
          <a:p>
            <a:pPr algn="ctr"/>
            <a:r>
              <a:rPr lang="en-US" sz="2400" b="1" dirty="0">
                <a:latin typeface="+mj-lt"/>
              </a:rPr>
              <a:t>Economic</a:t>
            </a:r>
          </a:p>
        </p:txBody>
      </p:sp>
      <p:sp>
        <p:nvSpPr>
          <p:cNvPr id="44" name="TextBox 43">
            <a:extLst>
              <a:ext uri="{FF2B5EF4-FFF2-40B4-BE49-F238E27FC236}">
                <a16:creationId xmlns:a16="http://schemas.microsoft.com/office/drawing/2014/main" id="{9F86F6CC-08DC-4D8B-AF82-C795EEB4871D}"/>
              </a:ext>
            </a:extLst>
          </p:cNvPr>
          <p:cNvSpPr txBox="1"/>
          <p:nvPr/>
        </p:nvSpPr>
        <p:spPr>
          <a:xfrm>
            <a:off x="7187408" y="2462322"/>
            <a:ext cx="2490941" cy="461665"/>
          </a:xfrm>
          <a:prstGeom prst="rect">
            <a:avLst/>
          </a:prstGeom>
          <a:noFill/>
        </p:spPr>
        <p:txBody>
          <a:bodyPr wrap="square" lIns="0" rIns="0" rtlCol="0" anchor="b">
            <a:spAutoFit/>
          </a:bodyPr>
          <a:lstStyle/>
          <a:p>
            <a:pPr algn="ctr"/>
            <a:r>
              <a:rPr lang="en-US" sz="2400" b="1" dirty="0">
                <a:latin typeface="+mj-lt"/>
              </a:rPr>
              <a:t>Political</a:t>
            </a:r>
          </a:p>
        </p:txBody>
      </p:sp>
      <p:sp>
        <p:nvSpPr>
          <p:cNvPr id="45" name="TextBox 44">
            <a:extLst>
              <a:ext uri="{FF2B5EF4-FFF2-40B4-BE49-F238E27FC236}">
                <a16:creationId xmlns:a16="http://schemas.microsoft.com/office/drawing/2014/main" id="{F210D33E-20C9-40CB-8056-186895C3CDA8}"/>
              </a:ext>
            </a:extLst>
          </p:cNvPr>
          <p:cNvSpPr txBox="1"/>
          <p:nvPr/>
        </p:nvSpPr>
        <p:spPr>
          <a:xfrm>
            <a:off x="787210" y="1471744"/>
            <a:ext cx="2490941" cy="461665"/>
          </a:xfrm>
          <a:prstGeom prst="rect">
            <a:avLst/>
          </a:prstGeom>
          <a:noFill/>
        </p:spPr>
        <p:txBody>
          <a:bodyPr wrap="square" lIns="0" rIns="0" rtlCol="0" anchor="b">
            <a:spAutoFit/>
          </a:bodyPr>
          <a:lstStyle/>
          <a:p>
            <a:pPr algn="ctr"/>
            <a:r>
              <a:rPr lang="en-US" sz="2400" b="1" dirty="0">
                <a:latin typeface="+mj-lt"/>
              </a:rPr>
              <a:t>Environmental</a:t>
            </a:r>
          </a:p>
        </p:txBody>
      </p:sp>
      <p:sp>
        <p:nvSpPr>
          <p:cNvPr id="46" name="TextBox 45">
            <a:extLst>
              <a:ext uri="{FF2B5EF4-FFF2-40B4-BE49-F238E27FC236}">
                <a16:creationId xmlns:a16="http://schemas.microsoft.com/office/drawing/2014/main" id="{7ABACE4C-BBA3-4C95-BB11-DBA7239F76FF}"/>
              </a:ext>
            </a:extLst>
          </p:cNvPr>
          <p:cNvSpPr txBox="1"/>
          <p:nvPr/>
        </p:nvSpPr>
        <p:spPr>
          <a:xfrm>
            <a:off x="10301852" y="4222489"/>
            <a:ext cx="2127132" cy="461665"/>
          </a:xfrm>
          <a:prstGeom prst="rect">
            <a:avLst/>
          </a:prstGeom>
          <a:noFill/>
        </p:spPr>
        <p:txBody>
          <a:bodyPr wrap="square" lIns="0" rIns="0" rtlCol="0" anchor="b">
            <a:spAutoFit/>
          </a:bodyPr>
          <a:lstStyle/>
          <a:p>
            <a:pPr algn="ctr"/>
            <a:r>
              <a:rPr lang="en-US" sz="2400" b="1" dirty="0">
                <a:latin typeface="+mj-lt"/>
              </a:rPr>
              <a:t>Cultural</a:t>
            </a:r>
          </a:p>
        </p:txBody>
      </p:sp>
      <p:pic>
        <p:nvPicPr>
          <p:cNvPr id="50" name="Picture Placeholder 94" descr="foliage">
            <a:extLst>
              <a:ext uri="{FF2B5EF4-FFF2-40B4-BE49-F238E27FC236}">
                <a16:creationId xmlns:a16="http://schemas.microsoft.com/office/drawing/2014/main" id="{BF73F0EA-59EF-4541-B603-DEABF8C5E0C1}"/>
              </a:ext>
            </a:extLst>
          </p:cNvPr>
          <p:cNvPicPr>
            <a:picLocks noChangeAspect="1"/>
          </p:cNvPicPr>
          <p:nvPr/>
        </p:nvPicPr>
        <p:blipFill>
          <a:blip r:embed="rId19">
            <a:extLst>
              <a:ext uri="{96DAC541-7B7A-43D3-8B79-37D633B846F1}">
                <asvg:svgBlip xmlns:asvg="http://schemas.microsoft.com/office/drawing/2016/SVG/main" r:embed="rId20"/>
              </a:ext>
            </a:extLst>
          </a:blip>
          <a:srcRect/>
          <a:stretch>
            <a:fillRect/>
          </a:stretch>
        </p:blipFill>
        <p:spPr>
          <a:xfrm>
            <a:off x="1504278" y="2285722"/>
            <a:ext cx="854075" cy="854075"/>
          </a:xfrm>
          <a:prstGeom prst="rect">
            <a:avLst/>
          </a:prstGeom>
        </p:spPr>
      </p:pic>
      <p:pic>
        <p:nvPicPr>
          <p:cNvPr id="52" name="Picture Placeholder 34" descr="Group">
            <a:extLst>
              <a:ext uri="{FF2B5EF4-FFF2-40B4-BE49-F238E27FC236}">
                <a16:creationId xmlns:a16="http://schemas.microsoft.com/office/drawing/2014/main" id="{38B69A50-54F9-45EA-8E0B-ADBA6697048A}"/>
              </a:ext>
            </a:extLst>
          </p:cNvPr>
          <p:cNvPicPr>
            <a:picLocks noChangeAspect="1"/>
          </p:cNvPicPr>
          <p:nvPr/>
        </p:nvPicPr>
        <p:blipFill rotWithShape="1">
          <a:blip r:embed="rId21" cstate="screen">
            <a:duotone>
              <a:prstClr val="black"/>
              <a:schemeClr val="accent2">
                <a:tint val="45000"/>
                <a:satMod val="400000"/>
              </a:schemeClr>
            </a:duotone>
            <a:extLst>
              <a:ext uri="{BEBA8EAE-BF5A-486C-A8C5-ECC9F3942E4B}">
                <a14:imgProps xmlns:a14="http://schemas.microsoft.com/office/drawing/2010/main">
                  <a14:imgLayer r:embed="rId22">
                    <a14:imgEffect>
                      <a14:sharpenSoften amount="50000"/>
                    </a14:imgEffect>
                    <a14:imgEffect>
                      <a14:colorTemperature colorTemp="5900"/>
                    </a14:imgEffect>
                    <a14:imgEffect>
                      <a14:saturation sat="33000"/>
                    </a14:imgEffect>
                  </a14:imgLayer>
                </a14:imgProps>
              </a:ext>
              <a:ext uri="{28A0092B-C50C-407E-A947-70E740481C1C}">
                <a14:useLocalDpi xmlns:a14="http://schemas.microsoft.com/office/drawing/2010/main"/>
              </a:ext>
            </a:extLst>
          </a:blip>
          <a:srcRect/>
          <a:stretch/>
        </p:blipFill>
        <p:spPr>
          <a:xfrm>
            <a:off x="3278151" y="3189678"/>
            <a:ext cx="989098" cy="989098"/>
          </a:xfrm>
          <a:prstGeom prst="rect">
            <a:avLst/>
          </a:prstGeom>
        </p:spPr>
      </p:pic>
      <p:pic>
        <p:nvPicPr>
          <p:cNvPr id="54" name="Graphic 53" descr="Lecturer" title="Placeholder Icon">
            <a:extLst>
              <a:ext uri="{FF2B5EF4-FFF2-40B4-BE49-F238E27FC236}">
                <a16:creationId xmlns:a16="http://schemas.microsoft.com/office/drawing/2014/main" id="{88A0514E-92ED-4F6B-9605-BAF084FD12C0}"/>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7047757" y="3217591"/>
            <a:ext cx="753719" cy="753719"/>
          </a:xfrm>
          <a:prstGeom prst="rect">
            <a:avLst/>
          </a:prstGeom>
        </p:spPr>
      </p:pic>
      <p:sp>
        <p:nvSpPr>
          <p:cNvPr id="55" name="TextBox 54">
            <a:extLst>
              <a:ext uri="{FF2B5EF4-FFF2-40B4-BE49-F238E27FC236}">
                <a16:creationId xmlns:a16="http://schemas.microsoft.com/office/drawing/2014/main" id="{1BA22D63-9C5B-41B7-9683-41E03DEAFF4F}"/>
              </a:ext>
            </a:extLst>
          </p:cNvPr>
          <p:cNvSpPr txBox="1"/>
          <p:nvPr/>
        </p:nvSpPr>
        <p:spPr>
          <a:xfrm>
            <a:off x="7898332" y="5361005"/>
            <a:ext cx="2127132" cy="461665"/>
          </a:xfrm>
          <a:prstGeom prst="rect">
            <a:avLst/>
          </a:prstGeom>
          <a:noFill/>
        </p:spPr>
        <p:txBody>
          <a:bodyPr wrap="square" lIns="0" rIns="0" rtlCol="0" anchor="b">
            <a:spAutoFit/>
          </a:bodyPr>
          <a:lstStyle/>
          <a:p>
            <a:pPr algn="ctr"/>
            <a:r>
              <a:rPr lang="en-US" sz="2400" b="1" dirty="0">
                <a:latin typeface="+mj-lt"/>
              </a:rPr>
              <a:t>others</a:t>
            </a:r>
          </a:p>
        </p:txBody>
      </p:sp>
      <p:sp>
        <p:nvSpPr>
          <p:cNvPr id="42" name="Title 1">
            <a:extLst>
              <a:ext uri="{FF2B5EF4-FFF2-40B4-BE49-F238E27FC236}">
                <a16:creationId xmlns:a16="http://schemas.microsoft.com/office/drawing/2014/main" id="{5E0663CC-6C0A-4264-96BD-64C4D140431B}"/>
              </a:ext>
            </a:extLst>
          </p:cNvPr>
          <p:cNvSpPr>
            <a:spLocks noGrp="1"/>
          </p:cNvSpPr>
          <p:nvPr>
            <p:ph type="title"/>
          </p:nvPr>
        </p:nvSpPr>
        <p:spPr>
          <a:xfrm>
            <a:off x="38100" y="304999"/>
            <a:ext cx="12153900" cy="562403"/>
          </a:xfrm>
        </p:spPr>
        <p:txBody>
          <a:bodyPr>
            <a:normAutofit fontScale="90000"/>
          </a:bodyPr>
          <a:lstStyle/>
          <a:p>
            <a:pPr algn="ctr"/>
            <a:r>
              <a:rPr lang="en-US" sz="4400" b="1" dirty="0"/>
              <a:t>Factors shaping the built environment</a:t>
            </a:r>
          </a:p>
        </p:txBody>
      </p:sp>
    </p:spTree>
    <p:extLst>
      <p:ext uri="{BB962C8B-B14F-4D97-AF65-F5344CB8AC3E}">
        <p14:creationId xmlns:p14="http://schemas.microsoft.com/office/powerpoint/2010/main" val="3574623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C27BC0-CAFC-4302-A531-549D59F49D79}"/>
              </a:ext>
            </a:extLst>
          </p:cNvPr>
          <p:cNvSpPr/>
          <p:nvPr/>
        </p:nvSpPr>
        <p:spPr>
          <a:xfrm>
            <a:off x="421144" y="4770340"/>
            <a:ext cx="10515600" cy="1015663"/>
          </a:xfrm>
          <a:prstGeom prst="rect">
            <a:avLst/>
          </a:prstGeom>
        </p:spPr>
        <p:txBody>
          <a:bodyPr wrap="square">
            <a:spAutoFit/>
          </a:bodyPr>
          <a:lstStyle/>
          <a:p>
            <a:r>
              <a:rPr lang="en-AU" sz="6000" b="1" dirty="0">
                <a:solidFill>
                  <a:schemeClr val="accent2"/>
                </a:solidFill>
              </a:rPr>
              <a:t>How do we listen to place?</a:t>
            </a:r>
            <a:endParaRPr lang="en-US" sz="6000" b="1" dirty="0">
              <a:solidFill>
                <a:schemeClr val="accent2"/>
              </a:solidFill>
            </a:endParaRPr>
          </a:p>
        </p:txBody>
      </p:sp>
      <p:pic>
        <p:nvPicPr>
          <p:cNvPr id="2" name="Picture 1">
            <a:extLst>
              <a:ext uri="{FF2B5EF4-FFF2-40B4-BE49-F238E27FC236}">
                <a16:creationId xmlns:a16="http://schemas.microsoft.com/office/drawing/2014/main" id="{B47E4CC6-9F8E-4E80-A299-288C6B3F66BF}"/>
              </a:ext>
            </a:extLst>
          </p:cNvPr>
          <p:cNvPicPr>
            <a:picLocks noChangeAspect="1"/>
          </p:cNvPicPr>
          <p:nvPr/>
        </p:nvPicPr>
        <p:blipFill>
          <a:blip r:embed="rId3"/>
          <a:stretch>
            <a:fillRect/>
          </a:stretch>
        </p:blipFill>
        <p:spPr>
          <a:xfrm>
            <a:off x="631096" y="384313"/>
            <a:ext cx="6008243" cy="4506182"/>
          </a:xfrm>
          <a:prstGeom prst="rect">
            <a:avLst/>
          </a:prstGeom>
        </p:spPr>
      </p:pic>
      <p:sp>
        <p:nvSpPr>
          <p:cNvPr id="4" name="Rectangle 3">
            <a:extLst>
              <a:ext uri="{FF2B5EF4-FFF2-40B4-BE49-F238E27FC236}">
                <a16:creationId xmlns:a16="http://schemas.microsoft.com/office/drawing/2014/main" id="{6F79C775-FAC9-4329-A0BF-5A6376335228}"/>
              </a:ext>
            </a:extLst>
          </p:cNvPr>
          <p:cNvSpPr/>
          <p:nvPr/>
        </p:nvSpPr>
        <p:spPr>
          <a:xfrm>
            <a:off x="185531" y="6473687"/>
            <a:ext cx="8110330" cy="307777"/>
          </a:xfrm>
          <a:prstGeom prst="rect">
            <a:avLst/>
          </a:prstGeom>
        </p:spPr>
        <p:txBody>
          <a:bodyPr wrap="square">
            <a:spAutoFit/>
          </a:bodyPr>
          <a:lstStyle/>
          <a:p>
            <a:r>
              <a:rPr lang="en-US" sz="1400" dirty="0"/>
              <a:t>SOURCE: https://pointsoflistening.wordpress.com/2017/09/11/pol-37-scores-for-listening/</a:t>
            </a:r>
          </a:p>
        </p:txBody>
      </p:sp>
    </p:spTree>
    <p:extLst>
      <p:ext uri="{BB962C8B-B14F-4D97-AF65-F5344CB8AC3E}">
        <p14:creationId xmlns:p14="http://schemas.microsoft.com/office/powerpoint/2010/main" val="1622498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8">
            <a:extLst>
              <a:ext uri="{FF2B5EF4-FFF2-40B4-BE49-F238E27FC236}">
                <a16:creationId xmlns:a16="http://schemas.microsoft.com/office/drawing/2014/main" id="{8E43D1D5-1D3D-4230-A126-7E9494AA276C}"/>
              </a:ext>
            </a:extLst>
          </p:cNvPr>
          <p:cNvPicPr>
            <a:picLocks noGrp="1" noChangeAspect="1"/>
          </p:cNvPicPr>
          <p:nvPr>
            <p:ph sz="half" idx="2"/>
          </p:nvPr>
        </p:nvPicPr>
        <p:blipFill rotWithShape="1">
          <a:blip r:embed="rId2">
            <a:extLst>
              <a:ext uri="{837473B0-CC2E-450A-ABE3-18F120FF3D39}">
                <a1611:picAttrSrcUrl xmlns:a1611="http://schemas.microsoft.com/office/drawing/2016/11/main" r:id="rId3"/>
              </a:ext>
            </a:extLst>
          </a:blip>
          <a:srcRect l="10994"/>
          <a:stretch/>
        </p:blipFill>
        <p:spPr>
          <a:xfrm>
            <a:off x="0" y="1"/>
            <a:ext cx="12208042" cy="6858000"/>
          </a:xfrm>
        </p:spPr>
      </p:pic>
      <p:sp>
        <p:nvSpPr>
          <p:cNvPr id="6" name="Rectangle 5">
            <a:extLst>
              <a:ext uri="{FF2B5EF4-FFF2-40B4-BE49-F238E27FC236}">
                <a16:creationId xmlns:a16="http://schemas.microsoft.com/office/drawing/2014/main" id="{EB29A58B-B4AE-4EA2-9BA8-5160B780E8C3}"/>
              </a:ext>
            </a:extLst>
          </p:cNvPr>
          <p:cNvSpPr/>
          <p:nvPr/>
        </p:nvSpPr>
        <p:spPr>
          <a:xfrm>
            <a:off x="834189" y="1455829"/>
            <a:ext cx="5887453" cy="1815882"/>
          </a:xfrm>
          <a:prstGeom prst="rect">
            <a:avLst/>
          </a:prstGeom>
        </p:spPr>
        <p:txBody>
          <a:bodyPr wrap="square">
            <a:spAutoFit/>
          </a:bodyPr>
          <a:lstStyle/>
          <a:p>
            <a:r>
              <a:rPr lang="en-AU" sz="2800" i="1" dirty="0">
                <a:solidFill>
                  <a:schemeClr val="bg1"/>
                </a:solidFill>
              </a:rPr>
              <a:t>“…please look closely at real cities. While you are looking, you might as well also LISTEN, LINGER AND THINK about what you see.”</a:t>
            </a:r>
          </a:p>
        </p:txBody>
      </p:sp>
      <p:sp>
        <p:nvSpPr>
          <p:cNvPr id="8" name="Rectangle 7">
            <a:extLst>
              <a:ext uri="{FF2B5EF4-FFF2-40B4-BE49-F238E27FC236}">
                <a16:creationId xmlns:a16="http://schemas.microsoft.com/office/drawing/2014/main" id="{EBA82E61-5BB6-4E09-AFD2-EF10AC3F8B8B}"/>
              </a:ext>
            </a:extLst>
          </p:cNvPr>
          <p:cNvSpPr/>
          <p:nvPr/>
        </p:nvSpPr>
        <p:spPr>
          <a:xfrm>
            <a:off x="4145853" y="3805989"/>
            <a:ext cx="2152384" cy="584775"/>
          </a:xfrm>
          <a:prstGeom prst="rect">
            <a:avLst/>
          </a:prstGeom>
        </p:spPr>
        <p:txBody>
          <a:bodyPr wrap="none">
            <a:spAutoFit/>
          </a:bodyPr>
          <a:lstStyle/>
          <a:p>
            <a:r>
              <a:rPr lang="en-AU" sz="3200" b="1" dirty="0">
                <a:solidFill>
                  <a:schemeClr val="bg1"/>
                </a:solidFill>
              </a:rPr>
              <a:t>Jane Jacobs</a:t>
            </a:r>
          </a:p>
        </p:txBody>
      </p:sp>
      <p:sp>
        <p:nvSpPr>
          <p:cNvPr id="21" name="Rectangle 20">
            <a:extLst>
              <a:ext uri="{FF2B5EF4-FFF2-40B4-BE49-F238E27FC236}">
                <a16:creationId xmlns:a16="http://schemas.microsoft.com/office/drawing/2014/main" id="{F06100A5-A929-494F-AC16-7F0BF59A590C}"/>
              </a:ext>
            </a:extLst>
          </p:cNvPr>
          <p:cNvSpPr/>
          <p:nvPr/>
        </p:nvSpPr>
        <p:spPr>
          <a:xfrm>
            <a:off x="162663" y="6488668"/>
            <a:ext cx="5136021" cy="307777"/>
          </a:xfrm>
          <a:prstGeom prst="rect">
            <a:avLst/>
          </a:prstGeom>
        </p:spPr>
        <p:txBody>
          <a:bodyPr wrap="none">
            <a:spAutoFit/>
          </a:bodyPr>
          <a:lstStyle/>
          <a:p>
            <a:r>
              <a:rPr lang="en-AU" sz="1400" dirty="0">
                <a:latin typeface="Calibri" panose="020F0502020204030204" pitchFamily="34" charset="0"/>
              </a:rPr>
              <a:t>SOURCE: This Photo by Unknown Author is licensed under CC BY-NC</a:t>
            </a:r>
          </a:p>
        </p:txBody>
      </p:sp>
    </p:spTree>
    <p:extLst>
      <p:ext uri="{BB962C8B-B14F-4D97-AF65-F5344CB8AC3E}">
        <p14:creationId xmlns:p14="http://schemas.microsoft.com/office/powerpoint/2010/main" val="3424527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0DC5592-46E3-41F2-89DF-50FCC350D9D8}"/>
              </a:ext>
            </a:extLst>
          </p:cNvPr>
          <p:cNvSpPr>
            <a:spLocks noGrp="1"/>
          </p:cNvSpPr>
          <p:nvPr>
            <p:ph type="title"/>
          </p:nvPr>
        </p:nvSpPr>
        <p:spPr/>
        <p:txBody>
          <a:bodyPr/>
          <a:lstStyle/>
          <a:p>
            <a:r>
              <a:rPr lang="en-AU" dirty="0"/>
              <a:t>Power of 10</a:t>
            </a:r>
          </a:p>
        </p:txBody>
      </p:sp>
      <p:sp>
        <p:nvSpPr>
          <p:cNvPr id="8" name="Text Placeholder 7">
            <a:extLst>
              <a:ext uri="{FF2B5EF4-FFF2-40B4-BE49-F238E27FC236}">
                <a16:creationId xmlns:a16="http://schemas.microsoft.com/office/drawing/2014/main" id="{3440D71F-9888-41F4-9F2F-D12A11AE0314}"/>
              </a:ext>
            </a:extLst>
          </p:cNvPr>
          <p:cNvSpPr>
            <a:spLocks noGrp="1"/>
          </p:cNvSpPr>
          <p:nvPr>
            <p:ph type="body" idx="1"/>
          </p:nvPr>
        </p:nvSpPr>
        <p:spPr/>
        <p:txBody>
          <a:bodyPr/>
          <a:lstStyle/>
          <a:p>
            <a:r>
              <a:rPr lang="en-AU" dirty="0"/>
              <a:t>10 things to do, </a:t>
            </a:r>
          </a:p>
          <a:p>
            <a:r>
              <a:rPr lang="en-AU" dirty="0"/>
              <a:t>10 places within a destination area, </a:t>
            </a:r>
          </a:p>
          <a:p>
            <a:r>
              <a:rPr lang="en-AU" dirty="0"/>
              <a:t>10 destinations within the city or region</a:t>
            </a:r>
          </a:p>
        </p:txBody>
      </p:sp>
    </p:spTree>
    <p:extLst>
      <p:ext uri="{BB962C8B-B14F-4D97-AF65-F5344CB8AC3E}">
        <p14:creationId xmlns:p14="http://schemas.microsoft.com/office/powerpoint/2010/main" val="104898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laceAgency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laceAgencyTemplate" id="{AA440F56-B2C6-49B5-84DB-637CC3428D52}" vid="{74C72330-DB17-4512-89CF-AEBD2CC366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3FC55D1DEF7304887BCBD38D5C81F8F" ma:contentTypeVersion="11" ma:contentTypeDescription="Create a new document." ma:contentTypeScope="" ma:versionID="f4c2e9a0d10bfb346431f52fe1600876">
  <xsd:schema xmlns:xsd="http://www.w3.org/2001/XMLSchema" xmlns:xs="http://www.w3.org/2001/XMLSchema" xmlns:p="http://schemas.microsoft.com/office/2006/metadata/properties" xmlns:ns3="b8d4f493-1f15-40ec-a50c-fb334238712c" xmlns:ns4="96bed17c-f498-4707-b12a-aaf38ffc252e" targetNamespace="http://schemas.microsoft.com/office/2006/metadata/properties" ma:root="true" ma:fieldsID="e5e2536499516b97fdb5429132b79c0f" ns3:_="" ns4:_="">
    <xsd:import namespace="b8d4f493-1f15-40ec-a50c-fb334238712c"/>
    <xsd:import namespace="96bed17c-f498-4707-b12a-aaf38ffc252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d4f493-1f15-40ec-a50c-fb33423871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6bed17c-f498-4707-b12a-aaf38ffc252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069EE5-BF1B-470F-AB1F-EAD994C45416}">
  <ds:schemaRefs>
    <ds:schemaRef ds:uri="http://purl.org/dc/dcmitype/"/>
    <ds:schemaRef ds:uri="http://schemas.microsoft.com/office/infopath/2007/PartnerControls"/>
    <ds:schemaRef ds:uri="http://schemas.microsoft.com/office/2006/documentManagement/types"/>
    <ds:schemaRef ds:uri="http://schemas.microsoft.com/office/2006/metadata/properties"/>
    <ds:schemaRef ds:uri="96bed17c-f498-4707-b12a-aaf38ffc252e"/>
    <ds:schemaRef ds:uri="http://purl.org/dc/terms/"/>
    <ds:schemaRef ds:uri="http://schemas.openxmlformats.org/package/2006/metadata/core-properties"/>
    <ds:schemaRef ds:uri="b8d4f493-1f15-40ec-a50c-fb334238712c"/>
    <ds:schemaRef ds:uri="http://www.w3.org/XML/1998/namespace"/>
    <ds:schemaRef ds:uri="http://purl.org/dc/elements/1.1/"/>
  </ds:schemaRefs>
</ds:datastoreItem>
</file>

<file path=customXml/itemProps2.xml><?xml version="1.0" encoding="utf-8"?>
<ds:datastoreItem xmlns:ds="http://schemas.openxmlformats.org/officeDocument/2006/customXml" ds:itemID="{5492A715-B64A-4456-AC3D-D3FAA282BEAC}">
  <ds:schemaRefs>
    <ds:schemaRef ds:uri="http://schemas.microsoft.com/sharepoint/v3/contenttype/forms"/>
  </ds:schemaRefs>
</ds:datastoreItem>
</file>

<file path=customXml/itemProps3.xml><?xml version="1.0" encoding="utf-8"?>
<ds:datastoreItem xmlns:ds="http://schemas.openxmlformats.org/officeDocument/2006/customXml" ds:itemID="{E7AD9257-C309-4701-94B4-BD56DAB8C4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d4f493-1f15-40ec-a50c-fb334238712c"/>
    <ds:schemaRef ds:uri="96bed17c-f498-4707-b12a-aaf38ffc25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PlaceAgencyTemplate</Template>
  <TotalTime>1624</TotalTime>
  <Words>1636</Words>
  <Application>Microsoft Office PowerPoint</Application>
  <PresentationFormat>Widescreen</PresentationFormat>
  <Paragraphs>174</Paragraphs>
  <Slides>26</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Calibri Light</vt:lpstr>
      <vt:lpstr>Source Sans Pro</vt:lpstr>
      <vt:lpstr>Source Sans Pro Semibold</vt:lpstr>
      <vt:lpstr>Times New Roman</vt:lpstr>
      <vt:lpstr>PlaceAgencyTemplate</vt:lpstr>
      <vt:lpstr>Site –  Traditional Placemaking approaches</vt:lpstr>
      <vt:lpstr>Outline </vt:lpstr>
      <vt:lpstr>PowerPoint Presentation</vt:lpstr>
      <vt:lpstr>Why?</vt:lpstr>
      <vt:lpstr>Manifestation…..</vt:lpstr>
      <vt:lpstr>Factors shaping the built environment</vt:lpstr>
      <vt:lpstr>PowerPoint Presentation</vt:lpstr>
      <vt:lpstr>PowerPoint Presentation</vt:lpstr>
      <vt:lpstr>Power of 10</vt:lpstr>
      <vt:lpstr>PowerPoint Presentation</vt:lpstr>
      <vt:lpstr>Observing behaviour in place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Taking photos    Include drawings if you want.  </vt:lpstr>
      <vt:lpstr>PowerPoint Presentation</vt:lpstr>
      <vt:lpstr>A day in the life of</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LEADERSHIP</dc:title>
  <dc:creator>Lara</dc:creator>
  <cp:lastModifiedBy>Cris Hernandez Santin</cp:lastModifiedBy>
  <cp:revision>31</cp:revision>
  <dcterms:created xsi:type="dcterms:W3CDTF">2018-10-08T07:29:11Z</dcterms:created>
  <dcterms:modified xsi:type="dcterms:W3CDTF">2019-11-10T21:39:29Z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0x01010053FC55D1DEF7304887BCBD38D5C81F8F</vt:lpwstr>
  </property>
</Properties>
</file>