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30"/>
  </p:notesMasterIdLst>
  <p:sldIdLst>
    <p:sldId id="2658" r:id="rId2"/>
    <p:sldId id="257" r:id="rId3"/>
    <p:sldId id="279" r:id="rId4"/>
    <p:sldId id="280" r:id="rId5"/>
    <p:sldId id="258" r:id="rId6"/>
    <p:sldId id="259" r:id="rId7"/>
    <p:sldId id="260" r:id="rId8"/>
    <p:sldId id="261" r:id="rId9"/>
    <p:sldId id="262" r:id="rId10"/>
    <p:sldId id="281" r:id="rId11"/>
    <p:sldId id="282" r:id="rId12"/>
    <p:sldId id="263" r:id="rId13"/>
    <p:sldId id="264" r:id="rId14"/>
    <p:sldId id="265" r:id="rId15"/>
    <p:sldId id="286" r:id="rId16"/>
    <p:sldId id="287" r:id="rId17"/>
    <p:sldId id="291" r:id="rId18"/>
    <p:sldId id="292" r:id="rId19"/>
    <p:sldId id="293" r:id="rId20"/>
    <p:sldId id="308" r:id="rId21"/>
    <p:sldId id="307" r:id="rId22"/>
    <p:sldId id="314" r:id="rId23"/>
    <p:sldId id="317" r:id="rId24"/>
    <p:sldId id="316" r:id="rId25"/>
    <p:sldId id="315" r:id="rId26"/>
    <p:sldId id="288" r:id="rId27"/>
    <p:sldId id="289" r:id="rId28"/>
    <p:sldId id="29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CECB"/>
    <a:srgbClr val="C481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8" autoAdjust="0"/>
    <p:restoredTop sz="94660"/>
  </p:normalViewPr>
  <p:slideViewPr>
    <p:cSldViewPr snapToGrid="0">
      <p:cViewPr varScale="1">
        <p:scale>
          <a:sx n="86" d="100"/>
          <a:sy n="86" d="100"/>
        </p:scale>
        <p:origin x="33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B54256-3333-4442-AF30-88301A20FD8E}" type="datetimeFigureOut">
              <a:rPr lang="en-AU" smtClean="0"/>
              <a:t>14/10/2019</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EEE202-2502-4325-A4A6-2CEC329C8476}" type="slidenum">
              <a:rPr lang="en-AU" smtClean="0"/>
              <a:t>‹#›</a:t>
            </a:fld>
            <a:endParaRPr lang="en-AU" dirty="0"/>
          </a:p>
        </p:txBody>
      </p:sp>
    </p:spTree>
    <p:extLst>
      <p:ext uri="{BB962C8B-B14F-4D97-AF65-F5344CB8AC3E}">
        <p14:creationId xmlns:p14="http://schemas.microsoft.com/office/powerpoint/2010/main" val="1450997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39E630D-D64A-46DE-8C76-BC2AE565400E}"/>
              </a:ext>
            </a:extLst>
          </p:cNvPr>
          <p:cNvGrpSpPr/>
          <p:nvPr/>
        </p:nvGrpSpPr>
        <p:grpSpPr>
          <a:xfrm>
            <a:off x="-1" y="0"/>
            <a:ext cx="12192002" cy="6858000"/>
            <a:chOff x="-1" y="0"/>
            <a:chExt cx="12192002" cy="6858000"/>
          </a:xfrm>
        </p:grpSpPr>
        <p:sp>
          <p:nvSpPr>
            <p:cNvPr id="10" name="Rectangle 9">
              <a:extLst>
                <a:ext uri="{FF2B5EF4-FFF2-40B4-BE49-F238E27FC236}">
                  <a16:creationId xmlns:a16="http://schemas.microsoft.com/office/drawing/2014/main" id="{C43CBD5F-70E2-4ADE-80D0-2A9AE2379C8F}"/>
                </a:ext>
              </a:extLst>
            </p:cNvPr>
            <p:cNvSpPr/>
            <p:nvPr userDrawn="1"/>
          </p:nvSpPr>
          <p:spPr>
            <a:xfrm>
              <a:off x="-1" y="5652655"/>
              <a:ext cx="12192002" cy="12053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7" name="Google Shape;84;p13" descr="cover.jpg">
              <a:extLst>
                <a:ext uri="{FF2B5EF4-FFF2-40B4-BE49-F238E27FC236}">
                  <a16:creationId xmlns:a16="http://schemas.microsoft.com/office/drawing/2014/main" id="{7D84DA2C-238D-40EB-B424-E4B7C7AB5972}"/>
                </a:ext>
              </a:extLst>
            </p:cNvPr>
            <p:cNvPicPr preferRelativeResize="0"/>
            <p:nvPr userDrawn="1"/>
          </p:nvPicPr>
          <p:blipFill rotWithShape="1">
            <a:blip r:embed="rId2">
              <a:alphaModFix/>
            </a:blip>
            <a:srcRect t="6770" b="1"/>
            <a:stretch/>
          </p:blipFill>
          <p:spPr>
            <a:xfrm>
              <a:off x="-1" y="0"/>
              <a:ext cx="12192001" cy="6393591"/>
            </a:xfrm>
            <a:prstGeom prst="rect">
              <a:avLst/>
            </a:prstGeom>
            <a:noFill/>
            <a:ln>
              <a:noFill/>
            </a:ln>
          </p:spPr>
        </p:pic>
      </p:grpSp>
      <p:sp>
        <p:nvSpPr>
          <p:cNvPr id="2" name="Title 1">
            <a:extLst>
              <a:ext uri="{FF2B5EF4-FFF2-40B4-BE49-F238E27FC236}">
                <a16:creationId xmlns:a16="http://schemas.microsoft.com/office/drawing/2014/main" id="{934E19E8-757A-4969-9027-0BD4063EEC74}"/>
              </a:ext>
            </a:extLst>
          </p:cNvPr>
          <p:cNvSpPr>
            <a:spLocks noGrp="1"/>
          </p:cNvSpPr>
          <p:nvPr>
            <p:ph type="ctrTitle"/>
          </p:nvPr>
        </p:nvSpPr>
        <p:spPr>
          <a:xfrm>
            <a:off x="845127" y="4420562"/>
            <a:ext cx="9144000" cy="1028791"/>
          </a:xfrm>
        </p:spPr>
        <p:txBody>
          <a:bodyPr anchor="b"/>
          <a:lstStyle>
            <a:lvl1pPr algn="l">
              <a:defRPr sz="6000">
                <a:solidFill>
                  <a:srgbClr val="595959"/>
                </a:solidFill>
              </a:defRPr>
            </a:lvl1pPr>
          </a:lstStyle>
          <a:p>
            <a:r>
              <a:rPr lang="en-US"/>
              <a:t>Click to edit Master title style</a:t>
            </a:r>
            <a:endParaRPr lang="en-AU" dirty="0"/>
          </a:p>
        </p:txBody>
      </p:sp>
      <p:sp>
        <p:nvSpPr>
          <p:cNvPr id="3" name="Subtitle 2">
            <a:extLst>
              <a:ext uri="{FF2B5EF4-FFF2-40B4-BE49-F238E27FC236}">
                <a16:creationId xmlns:a16="http://schemas.microsoft.com/office/drawing/2014/main" id="{615CE5A0-2003-499B-9C7D-77787F2088B8}"/>
              </a:ext>
            </a:extLst>
          </p:cNvPr>
          <p:cNvSpPr>
            <a:spLocks noGrp="1"/>
          </p:cNvSpPr>
          <p:nvPr>
            <p:ph type="subTitle" idx="1"/>
          </p:nvPr>
        </p:nvSpPr>
        <p:spPr>
          <a:xfrm>
            <a:off x="838200" y="5503865"/>
            <a:ext cx="9144000" cy="452820"/>
          </a:xfrm>
        </p:spPr>
        <p:txBody>
          <a:bodyPr>
            <a:normAutofit/>
          </a:bodyPr>
          <a:lstStyle>
            <a:lvl1pPr marL="0" indent="0" algn="l">
              <a:buNone/>
              <a:defRPr sz="2000">
                <a:solidFill>
                  <a:srgbClr val="59595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
        <p:nvSpPr>
          <p:cNvPr id="4" name="Date Placeholder 3">
            <a:extLst>
              <a:ext uri="{FF2B5EF4-FFF2-40B4-BE49-F238E27FC236}">
                <a16:creationId xmlns:a16="http://schemas.microsoft.com/office/drawing/2014/main" id="{3F406072-2501-4FCA-8444-F03B3AB9FE65}"/>
              </a:ext>
            </a:extLst>
          </p:cNvPr>
          <p:cNvSpPr>
            <a:spLocks noGrp="1"/>
          </p:cNvSpPr>
          <p:nvPr>
            <p:ph type="dt" sz="half" idx="10"/>
          </p:nvPr>
        </p:nvSpPr>
        <p:spPr/>
        <p:txBody>
          <a:bodyPr/>
          <a:lstStyle/>
          <a:p>
            <a:fld id="{00E8994A-3A10-410E-BE28-9BF28863324B}" type="datetimeFigureOut">
              <a:rPr lang="en-AU" smtClean="0"/>
              <a:t>14/10/2019</a:t>
            </a:fld>
            <a:endParaRPr lang="en-AU" dirty="0"/>
          </a:p>
        </p:txBody>
      </p:sp>
      <p:sp>
        <p:nvSpPr>
          <p:cNvPr id="5" name="Footer Placeholder 4">
            <a:extLst>
              <a:ext uri="{FF2B5EF4-FFF2-40B4-BE49-F238E27FC236}">
                <a16:creationId xmlns:a16="http://schemas.microsoft.com/office/drawing/2014/main" id="{A4DB6A6B-D40C-4CF1-8DC5-F04E6E80468D}"/>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D23E3992-744E-4166-94B6-0A69EE8833B7}"/>
              </a:ext>
            </a:extLst>
          </p:cNvPr>
          <p:cNvSpPr>
            <a:spLocks noGrp="1"/>
          </p:cNvSpPr>
          <p:nvPr>
            <p:ph type="sldNum" sz="quarter" idx="12"/>
          </p:nvPr>
        </p:nvSpPr>
        <p:spPr/>
        <p:txBody>
          <a:bodyPr/>
          <a:lstStyle/>
          <a:p>
            <a:fld id="{270C6754-C768-4D4C-AB19-EBEEE0B98D79}" type="slidenum">
              <a:rPr lang="en-AU" smtClean="0"/>
              <a:t>‹#›</a:t>
            </a:fld>
            <a:endParaRPr lang="en-AU" dirty="0"/>
          </a:p>
        </p:txBody>
      </p:sp>
      <p:pic>
        <p:nvPicPr>
          <p:cNvPr id="8" name="Google Shape;85;p13" descr="logo.png">
            <a:extLst>
              <a:ext uri="{FF2B5EF4-FFF2-40B4-BE49-F238E27FC236}">
                <a16:creationId xmlns:a16="http://schemas.microsoft.com/office/drawing/2014/main" id="{9A3C4E27-4DD7-4F9D-ADA1-9790C2201CFF}"/>
              </a:ext>
            </a:extLst>
          </p:cNvPr>
          <p:cNvPicPr preferRelativeResize="0"/>
          <p:nvPr/>
        </p:nvPicPr>
        <p:blipFill rotWithShape="1">
          <a:blip r:embed="rId3">
            <a:alphaModFix/>
          </a:blip>
          <a:srcRect/>
          <a:stretch/>
        </p:blipFill>
        <p:spPr>
          <a:xfrm>
            <a:off x="10668000" y="5292679"/>
            <a:ext cx="1283154" cy="1028791"/>
          </a:xfrm>
          <a:prstGeom prst="rect">
            <a:avLst/>
          </a:prstGeom>
          <a:noFill/>
          <a:ln>
            <a:noFill/>
          </a:ln>
        </p:spPr>
      </p:pic>
    </p:spTree>
    <p:extLst>
      <p:ext uri="{BB962C8B-B14F-4D97-AF65-F5344CB8AC3E}">
        <p14:creationId xmlns:p14="http://schemas.microsoft.com/office/powerpoint/2010/main" val="2055505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1C92E-2F63-46FC-9B20-84B769D3C3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B7F719AE-4828-4B77-BF89-B4772F71E8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05473A3F-B5CC-49EF-A2A9-E3FACE5C13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10F366-1FAE-4949-9600-A5BEF3094AF0}"/>
              </a:ext>
            </a:extLst>
          </p:cNvPr>
          <p:cNvSpPr>
            <a:spLocks noGrp="1"/>
          </p:cNvSpPr>
          <p:nvPr>
            <p:ph type="dt" sz="half" idx="10"/>
          </p:nvPr>
        </p:nvSpPr>
        <p:spPr/>
        <p:txBody>
          <a:bodyPr/>
          <a:lstStyle/>
          <a:p>
            <a:fld id="{00E8994A-3A10-410E-BE28-9BF28863324B}" type="datetimeFigureOut">
              <a:rPr lang="en-AU" smtClean="0"/>
              <a:t>14/10/2019</a:t>
            </a:fld>
            <a:endParaRPr lang="en-AU" dirty="0"/>
          </a:p>
        </p:txBody>
      </p:sp>
      <p:sp>
        <p:nvSpPr>
          <p:cNvPr id="6" name="Footer Placeholder 5">
            <a:extLst>
              <a:ext uri="{FF2B5EF4-FFF2-40B4-BE49-F238E27FC236}">
                <a16:creationId xmlns:a16="http://schemas.microsoft.com/office/drawing/2014/main" id="{B124AB1B-B3D0-464A-8CE6-4AE980ACAB2B}"/>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DDE5FEC7-9F0C-48B1-962B-4F599D1A4BC6}"/>
              </a:ext>
            </a:extLst>
          </p:cNvPr>
          <p:cNvSpPr>
            <a:spLocks noGrp="1"/>
          </p:cNvSpPr>
          <p:nvPr>
            <p:ph type="sldNum" sz="quarter" idx="12"/>
          </p:nvPr>
        </p:nvSpPr>
        <p:spPr/>
        <p:txBody>
          <a:bodyPr/>
          <a:lstStyle/>
          <a:p>
            <a:fld id="{270C6754-C768-4D4C-AB19-EBEEE0B98D79}" type="slidenum">
              <a:rPr lang="en-AU" smtClean="0"/>
              <a:t>‹#›</a:t>
            </a:fld>
            <a:endParaRPr lang="en-AU" dirty="0"/>
          </a:p>
        </p:txBody>
      </p:sp>
    </p:spTree>
    <p:extLst>
      <p:ext uri="{BB962C8B-B14F-4D97-AF65-F5344CB8AC3E}">
        <p14:creationId xmlns:p14="http://schemas.microsoft.com/office/powerpoint/2010/main" val="1622794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0665E-A7D8-4BB1-91BC-845C0CA35A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5FC960F-4A55-4098-85E1-3790A9535C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AU" dirty="0"/>
          </a:p>
        </p:txBody>
      </p:sp>
      <p:sp>
        <p:nvSpPr>
          <p:cNvPr id="4" name="Text Placeholder 3">
            <a:extLst>
              <a:ext uri="{FF2B5EF4-FFF2-40B4-BE49-F238E27FC236}">
                <a16:creationId xmlns:a16="http://schemas.microsoft.com/office/drawing/2014/main" id="{F4F42598-A804-41D5-A43C-5510F9E013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F3E4C2-82C0-4688-BE05-30B84CE1B5D5}"/>
              </a:ext>
            </a:extLst>
          </p:cNvPr>
          <p:cNvSpPr>
            <a:spLocks noGrp="1"/>
          </p:cNvSpPr>
          <p:nvPr>
            <p:ph type="dt" sz="half" idx="10"/>
          </p:nvPr>
        </p:nvSpPr>
        <p:spPr/>
        <p:txBody>
          <a:bodyPr/>
          <a:lstStyle/>
          <a:p>
            <a:fld id="{00E8994A-3A10-410E-BE28-9BF28863324B}" type="datetimeFigureOut">
              <a:rPr lang="en-AU" smtClean="0"/>
              <a:t>14/10/2019</a:t>
            </a:fld>
            <a:endParaRPr lang="en-AU" dirty="0"/>
          </a:p>
        </p:txBody>
      </p:sp>
      <p:sp>
        <p:nvSpPr>
          <p:cNvPr id="6" name="Footer Placeholder 5">
            <a:extLst>
              <a:ext uri="{FF2B5EF4-FFF2-40B4-BE49-F238E27FC236}">
                <a16:creationId xmlns:a16="http://schemas.microsoft.com/office/drawing/2014/main" id="{233D78F0-4E92-4578-B582-665E238EEE9E}"/>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545318C3-A3A7-41AE-962F-ADBA2CD9E58C}"/>
              </a:ext>
            </a:extLst>
          </p:cNvPr>
          <p:cNvSpPr>
            <a:spLocks noGrp="1"/>
          </p:cNvSpPr>
          <p:nvPr>
            <p:ph type="sldNum" sz="quarter" idx="12"/>
          </p:nvPr>
        </p:nvSpPr>
        <p:spPr/>
        <p:txBody>
          <a:bodyPr/>
          <a:lstStyle/>
          <a:p>
            <a:fld id="{270C6754-C768-4D4C-AB19-EBEEE0B98D79}" type="slidenum">
              <a:rPr lang="en-AU" smtClean="0"/>
              <a:t>‹#›</a:t>
            </a:fld>
            <a:endParaRPr lang="en-AU" dirty="0"/>
          </a:p>
        </p:txBody>
      </p:sp>
    </p:spTree>
    <p:extLst>
      <p:ext uri="{BB962C8B-B14F-4D97-AF65-F5344CB8AC3E}">
        <p14:creationId xmlns:p14="http://schemas.microsoft.com/office/powerpoint/2010/main" val="1830233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BD6BA-2185-4A7E-8E7E-4C4DC3D7BDB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D3787B0-1613-4125-9493-AAA54BA22D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5E28143-FE9C-465C-9C7D-A47F43161EB6}"/>
              </a:ext>
            </a:extLst>
          </p:cNvPr>
          <p:cNvSpPr>
            <a:spLocks noGrp="1"/>
          </p:cNvSpPr>
          <p:nvPr>
            <p:ph type="dt" sz="half" idx="10"/>
          </p:nvPr>
        </p:nvSpPr>
        <p:spPr/>
        <p:txBody>
          <a:bodyPr/>
          <a:lstStyle/>
          <a:p>
            <a:fld id="{00E8994A-3A10-410E-BE28-9BF28863324B}" type="datetimeFigureOut">
              <a:rPr lang="en-AU" smtClean="0"/>
              <a:t>14/10/2019</a:t>
            </a:fld>
            <a:endParaRPr lang="en-AU" dirty="0"/>
          </a:p>
        </p:txBody>
      </p:sp>
      <p:sp>
        <p:nvSpPr>
          <p:cNvPr id="5" name="Footer Placeholder 4">
            <a:extLst>
              <a:ext uri="{FF2B5EF4-FFF2-40B4-BE49-F238E27FC236}">
                <a16:creationId xmlns:a16="http://schemas.microsoft.com/office/drawing/2014/main" id="{FD325C2F-F7DD-421C-BD32-8DEC5C8B32E0}"/>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834BAC45-E830-4864-8E70-A07814D03157}"/>
              </a:ext>
            </a:extLst>
          </p:cNvPr>
          <p:cNvSpPr>
            <a:spLocks noGrp="1"/>
          </p:cNvSpPr>
          <p:nvPr>
            <p:ph type="sldNum" sz="quarter" idx="12"/>
          </p:nvPr>
        </p:nvSpPr>
        <p:spPr/>
        <p:txBody>
          <a:bodyPr/>
          <a:lstStyle/>
          <a:p>
            <a:fld id="{270C6754-C768-4D4C-AB19-EBEEE0B98D79}" type="slidenum">
              <a:rPr lang="en-AU" smtClean="0"/>
              <a:t>‹#›</a:t>
            </a:fld>
            <a:endParaRPr lang="en-AU" dirty="0"/>
          </a:p>
        </p:txBody>
      </p:sp>
    </p:spTree>
    <p:extLst>
      <p:ext uri="{BB962C8B-B14F-4D97-AF65-F5344CB8AC3E}">
        <p14:creationId xmlns:p14="http://schemas.microsoft.com/office/powerpoint/2010/main" val="1222128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4FEBB6-D454-4778-9DE1-790640122DB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8B8779B-264E-4417-8B3B-35E6E30C5D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249D725-11F7-4C60-A771-330DF3288DF7}"/>
              </a:ext>
            </a:extLst>
          </p:cNvPr>
          <p:cNvSpPr>
            <a:spLocks noGrp="1"/>
          </p:cNvSpPr>
          <p:nvPr>
            <p:ph type="dt" sz="half" idx="10"/>
          </p:nvPr>
        </p:nvSpPr>
        <p:spPr/>
        <p:txBody>
          <a:bodyPr/>
          <a:lstStyle/>
          <a:p>
            <a:fld id="{00E8994A-3A10-410E-BE28-9BF28863324B}" type="datetimeFigureOut">
              <a:rPr lang="en-AU" smtClean="0"/>
              <a:t>14/10/2019</a:t>
            </a:fld>
            <a:endParaRPr lang="en-AU" dirty="0"/>
          </a:p>
        </p:txBody>
      </p:sp>
      <p:sp>
        <p:nvSpPr>
          <p:cNvPr id="5" name="Footer Placeholder 4">
            <a:extLst>
              <a:ext uri="{FF2B5EF4-FFF2-40B4-BE49-F238E27FC236}">
                <a16:creationId xmlns:a16="http://schemas.microsoft.com/office/drawing/2014/main" id="{A7FF5781-2F3C-42BE-B2CB-F9DBC711D20E}"/>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055AF47E-29C7-4097-9936-73D6F64F6551}"/>
              </a:ext>
            </a:extLst>
          </p:cNvPr>
          <p:cNvSpPr>
            <a:spLocks noGrp="1"/>
          </p:cNvSpPr>
          <p:nvPr>
            <p:ph type="sldNum" sz="quarter" idx="12"/>
          </p:nvPr>
        </p:nvSpPr>
        <p:spPr/>
        <p:txBody>
          <a:bodyPr/>
          <a:lstStyle/>
          <a:p>
            <a:fld id="{270C6754-C768-4D4C-AB19-EBEEE0B98D79}" type="slidenum">
              <a:rPr lang="en-AU" smtClean="0"/>
              <a:t>‹#›</a:t>
            </a:fld>
            <a:endParaRPr lang="en-AU" dirty="0"/>
          </a:p>
        </p:txBody>
      </p:sp>
    </p:spTree>
    <p:extLst>
      <p:ext uri="{BB962C8B-B14F-4D97-AF65-F5344CB8AC3E}">
        <p14:creationId xmlns:p14="http://schemas.microsoft.com/office/powerpoint/2010/main" val="1932315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 option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F52729-42DA-44D5-A09A-4074555C2A53}"/>
              </a:ext>
            </a:extLst>
          </p:cNvPr>
          <p:cNvSpPr/>
          <p:nvPr userDrawn="1"/>
        </p:nvSpPr>
        <p:spPr>
          <a:xfrm>
            <a:off x="7909984" y="0"/>
            <a:ext cx="4290483" cy="6868584"/>
          </a:xfrm>
          <a:prstGeom prst="rect">
            <a:avLst/>
          </a:prstGeom>
          <a:solidFill>
            <a:srgbClr val="09418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400" dirty="0"/>
          </a:p>
        </p:txBody>
      </p:sp>
      <p:cxnSp>
        <p:nvCxnSpPr>
          <p:cNvPr id="6" name="Straight Connector 5">
            <a:extLst>
              <a:ext uri="{FF2B5EF4-FFF2-40B4-BE49-F238E27FC236}">
                <a16:creationId xmlns:a16="http://schemas.microsoft.com/office/drawing/2014/main" id="{D592CBAE-DF59-4EED-9EC2-AE8F4FCB4F6A}"/>
              </a:ext>
            </a:extLst>
          </p:cNvPr>
          <p:cNvCxnSpPr/>
          <p:nvPr userDrawn="1"/>
        </p:nvCxnSpPr>
        <p:spPr>
          <a:xfrm>
            <a:off x="662518" y="2415117"/>
            <a:ext cx="171449" cy="0"/>
          </a:xfrm>
          <a:prstGeom prst="line">
            <a:avLst/>
          </a:prstGeom>
          <a:ln w="6350">
            <a:solidFill>
              <a:srgbClr val="094183"/>
            </a:solidFill>
          </a:ln>
          <a:effectLst/>
        </p:spPr>
        <p:style>
          <a:lnRef idx="2">
            <a:schemeClr val="accent1"/>
          </a:lnRef>
          <a:fillRef idx="0">
            <a:schemeClr val="accent1"/>
          </a:fillRef>
          <a:effectRef idx="1">
            <a:schemeClr val="accent1"/>
          </a:effectRef>
          <a:fontRef idx="minor">
            <a:schemeClr val="tx1"/>
          </a:fontRef>
        </p:style>
      </p:cxnSp>
      <p:pic>
        <p:nvPicPr>
          <p:cNvPr id="7" name="Picture 3" descr="Linework pattern_Movement.png">
            <a:extLst>
              <a:ext uri="{FF2B5EF4-FFF2-40B4-BE49-F238E27FC236}">
                <a16:creationId xmlns:a16="http://schemas.microsoft.com/office/drawing/2014/main" id="{C8B2A404-9930-40A1-8752-D2B9C4D19CE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b="18143"/>
          <a:stretch>
            <a:fillRect/>
          </a:stretch>
        </p:blipFill>
        <p:spPr bwMode="auto">
          <a:xfrm>
            <a:off x="7914218" y="0"/>
            <a:ext cx="427778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GA002412.jpg">
            <a:extLst>
              <a:ext uri="{FF2B5EF4-FFF2-40B4-BE49-F238E27FC236}">
                <a16:creationId xmlns:a16="http://schemas.microsoft.com/office/drawing/2014/main" id="{4ACD7EC7-7884-4876-9197-AB0F538EC50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1941" t="33109" r="2571" b="3651"/>
          <a:stretch>
            <a:fillRect/>
          </a:stretch>
        </p:blipFill>
        <p:spPr bwMode="auto">
          <a:xfrm>
            <a:off x="5848351" y="683685"/>
            <a:ext cx="5710767" cy="5666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a:extLst>
              <a:ext uri="{FF2B5EF4-FFF2-40B4-BE49-F238E27FC236}">
                <a16:creationId xmlns:a16="http://schemas.microsoft.com/office/drawing/2014/main" id="{3729DEBF-57E7-4781-A9FC-C63F522B473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848351" y="683684"/>
            <a:ext cx="1181100" cy="1176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AEEF2C45-619A-4CDE-A0C3-CED059EBF5C1}"/>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378018" y="5173134"/>
            <a:ext cx="1181100" cy="117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7">
            <a:extLst>
              <a:ext uri="{FF2B5EF4-FFF2-40B4-BE49-F238E27FC236}">
                <a16:creationId xmlns:a16="http://schemas.microsoft.com/office/drawing/2014/main" id="{5748CB16-766C-4E07-AD99-6E12937A052A}"/>
              </a:ext>
            </a:extLst>
          </p:cNvPr>
          <p:cNvGrpSpPr>
            <a:grpSpLocks/>
          </p:cNvGrpSpPr>
          <p:nvPr userDrawn="1"/>
        </p:nvGrpSpPr>
        <p:grpSpPr bwMode="auto">
          <a:xfrm>
            <a:off x="495301" y="484717"/>
            <a:ext cx="1511300" cy="1532467"/>
            <a:chOff x="371006" y="363889"/>
            <a:chExt cx="1134417" cy="1148748"/>
          </a:xfrm>
        </p:grpSpPr>
        <p:sp>
          <p:nvSpPr>
            <p:cNvPr id="14" name="Rectangle 13">
              <a:extLst>
                <a:ext uri="{FF2B5EF4-FFF2-40B4-BE49-F238E27FC236}">
                  <a16:creationId xmlns:a16="http://schemas.microsoft.com/office/drawing/2014/main" id="{CE31AAAC-DC57-47AF-A265-D83229FA0D50}"/>
                </a:ext>
              </a:extLst>
            </p:cNvPr>
            <p:cNvSpPr/>
            <p:nvPr userDrawn="1"/>
          </p:nvSpPr>
          <p:spPr>
            <a:xfrm>
              <a:off x="371006" y="363889"/>
              <a:ext cx="1134417" cy="1148748"/>
            </a:xfrm>
            <a:prstGeom prst="rect">
              <a:avLst/>
            </a:prstGeom>
            <a:solidFill>
              <a:srgbClr val="09418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400" dirty="0"/>
            </a:p>
          </p:txBody>
        </p:sp>
        <p:pic>
          <p:nvPicPr>
            <p:cNvPr id="15" name="Picture 9" descr="PRIMARY_A_A4_Vertical_Housed_sRGB_02.png">
              <a:extLst>
                <a:ext uri="{FF2B5EF4-FFF2-40B4-BE49-F238E27FC236}">
                  <a16:creationId xmlns:a16="http://schemas.microsoft.com/office/drawing/2014/main" id="{0730EABF-75C4-4308-B078-A085F47D5BDD}"/>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72703" y="380018"/>
              <a:ext cx="1119726" cy="1119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TextBox 16">
            <a:extLst>
              <a:ext uri="{FF2B5EF4-FFF2-40B4-BE49-F238E27FC236}">
                <a16:creationId xmlns:a16="http://schemas.microsoft.com/office/drawing/2014/main" id="{D4ABC9AA-BD11-4659-87CB-EFCB84ECDA5A}"/>
              </a:ext>
            </a:extLst>
          </p:cNvPr>
          <p:cNvSpPr txBox="1"/>
          <p:nvPr userDrawn="1"/>
        </p:nvSpPr>
        <p:spPr>
          <a:xfrm>
            <a:off x="645584" y="6122515"/>
            <a:ext cx="3826933" cy="338554"/>
          </a:xfrm>
          <a:prstGeom prst="rect">
            <a:avLst/>
          </a:prstGeom>
          <a:solidFill>
            <a:schemeClr val="bg1">
              <a:lumMod val="85000"/>
            </a:schemeClr>
          </a:solidFill>
        </p:spPr>
        <p:txBody>
          <a:bodyPr anchor="ctr">
            <a:spAutoFit/>
          </a:bodyPr>
          <a:lstStyle/>
          <a:p>
            <a:pPr algn="ctr" eaLnBrk="1" fontAlgn="auto" hangingPunct="1">
              <a:spcBef>
                <a:spcPts val="0"/>
              </a:spcBef>
              <a:spcAft>
                <a:spcPts val="0"/>
              </a:spcAft>
              <a:defRPr/>
            </a:pPr>
            <a:r>
              <a:rPr lang="en-US" sz="1600" dirty="0">
                <a:latin typeface="Source Sans Pro"/>
                <a:ea typeface="+mn-ea"/>
                <a:cs typeface="Source Sans Pro"/>
              </a:rPr>
              <a:t>Other logos may go here</a:t>
            </a:r>
          </a:p>
        </p:txBody>
      </p:sp>
      <p:sp>
        <p:nvSpPr>
          <p:cNvPr id="8" name="Title 1"/>
          <p:cNvSpPr>
            <a:spLocks noGrp="1"/>
          </p:cNvSpPr>
          <p:nvPr>
            <p:ph type="ctrTitle"/>
          </p:nvPr>
        </p:nvSpPr>
        <p:spPr>
          <a:xfrm>
            <a:off x="672672" y="3308707"/>
            <a:ext cx="4710425" cy="1050819"/>
          </a:xfrm>
          <a:prstGeom prst="rect">
            <a:avLst/>
          </a:prstGeom>
        </p:spPr>
        <p:txBody>
          <a:bodyPr lIns="0" tIns="0" rIns="0" bIns="0" anchor="t" anchorCtr="0">
            <a:normAutofit/>
          </a:bodyPr>
          <a:lstStyle>
            <a:lvl1pPr algn="l">
              <a:defRPr sz="3200" b="1">
                <a:solidFill>
                  <a:srgbClr val="094183"/>
                </a:solidFill>
                <a:latin typeface="NotoSerif"/>
                <a:cs typeface="NotoSerif"/>
              </a:defRPr>
            </a:lvl1pPr>
          </a:lstStyle>
          <a:p>
            <a:r>
              <a:rPr lang="en-AU"/>
              <a:t>Click to edit Master title style</a:t>
            </a:r>
            <a:endParaRPr lang="en-US" dirty="0"/>
          </a:p>
        </p:txBody>
      </p:sp>
      <p:sp>
        <p:nvSpPr>
          <p:cNvPr id="9" name="Subtitle 2"/>
          <p:cNvSpPr>
            <a:spLocks noGrp="1"/>
          </p:cNvSpPr>
          <p:nvPr>
            <p:ph type="subTitle" idx="1"/>
          </p:nvPr>
        </p:nvSpPr>
        <p:spPr>
          <a:xfrm>
            <a:off x="672671" y="4617328"/>
            <a:ext cx="4702003" cy="580936"/>
          </a:xfrm>
          <a:prstGeom prst="rect">
            <a:avLst/>
          </a:prstGeom>
        </p:spPr>
        <p:txBody>
          <a:bodyPr lIns="0" tIns="0" rIns="0" bIns="0">
            <a:normAutofit/>
          </a:bodyPr>
          <a:lstStyle>
            <a:lvl1pPr marL="0" indent="0" algn="l">
              <a:buNone/>
              <a:defRPr sz="1867">
                <a:solidFill>
                  <a:srgbClr val="094183"/>
                </a:solidFill>
                <a:latin typeface="Source Sans Pro"/>
                <a:cs typeface="Source Sans Pro"/>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AU"/>
              <a:t>Click to edit Master subtitle style</a:t>
            </a:r>
            <a:endParaRPr lang="en-US" dirty="0"/>
          </a:p>
        </p:txBody>
      </p:sp>
      <p:sp>
        <p:nvSpPr>
          <p:cNvPr id="16" name="Text Placeholder 4"/>
          <p:cNvSpPr>
            <a:spLocks noGrp="1"/>
          </p:cNvSpPr>
          <p:nvPr>
            <p:ph type="body" sz="quarter" idx="11"/>
          </p:nvPr>
        </p:nvSpPr>
        <p:spPr>
          <a:xfrm>
            <a:off x="662517" y="2548631"/>
            <a:ext cx="4436409" cy="533724"/>
          </a:xfrm>
          <a:prstGeom prst="rect">
            <a:avLst/>
          </a:prstGeom>
        </p:spPr>
        <p:txBody>
          <a:bodyPr vert="horz" lIns="0" tIns="0" rIns="0" bIns="0"/>
          <a:lstStyle>
            <a:lvl1pPr marL="0" indent="0">
              <a:lnSpc>
                <a:spcPct val="90000"/>
              </a:lnSpc>
              <a:buNone/>
              <a:defRPr sz="1333">
                <a:solidFill>
                  <a:srgbClr val="094183"/>
                </a:solidFill>
                <a:latin typeface="Source Sans Pro Semibold"/>
                <a:cs typeface="Source Sans Pro Semibold"/>
              </a:defRPr>
            </a:lvl1pPr>
            <a:lvl2pPr marL="609585" indent="0">
              <a:buNone/>
              <a:defRPr/>
            </a:lvl2pPr>
            <a:lvl3pPr marL="1219170" indent="0">
              <a:buNone/>
              <a:defRPr/>
            </a:lvl3pPr>
            <a:lvl4pPr marL="1828754" indent="0">
              <a:buNone/>
              <a:defRPr/>
            </a:lvl4pPr>
            <a:lvl5pPr marL="2438339" indent="0">
              <a:buNone/>
              <a:defRPr/>
            </a:lvl5pPr>
          </a:lstStyle>
          <a:p>
            <a:pPr lvl="0"/>
            <a:r>
              <a:rPr lang="en-AU"/>
              <a:t>Click to edit Master text styles</a:t>
            </a:r>
          </a:p>
        </p:txBody>
      </p:sp>
      <p:sp>
        <p:nvSpPr>
          <p:cNvPr id="18" name="Date Placeholder 3">
            <a:extLst>
              <a:ext uri="{FF2B5EF4-FFF2-40B4-BE49-F238E27FC236}">
                <a16:creationId xmlns:a16="http://schemas.microsoft.com/office/drawing/2014/main" id="{135FABE3-CFC7-40D8-A040-8B0E484E631B}"/>
              </a:ext>
            </a:extLst>
          </p:cNvPr>
          <p:cNvSpPr>
            <a:spLocks noGrp="1"/>
          </p:cNvSpPr>
          <p:nvPr>
            <p:ph type="dt" sz="half" idx="12"/>
          </p:nvPr>
        </p:nvSpPr>
        <p:spPr>
          <a:xfrm>
            <a:off x="673100" y="5484284"/>
            <a:ext cx="1517651" cy="245533"/>
          </a:xfrm>
          <a:prstGeom prst="rect">
            <a:avLst/>
          </a:prstGeom>
        </p:spPr>
        <p:txBody>
          <a:bodyPr vert="horz" wrap="square" lIns="0" tIns="0" rIns="0" bIns="0" numCol="1" anchor="t" anchorCtr="0" compatLnSpc="1">
            <a:prstTxWarp prst="textNoShape">
              <a:avLst/>
            </a:prstTxWarp>
          </a:bodyPr>
          <a:lstStyle>
            <a:lvl1pPr eaLnBrk="1" hangingPunct="1">
              <a:defRPr sz="1467">
                <a:solidFill>
                  <a:srgbClr val="094183"/>
                </a:solidFill>
              </a:defRPr>
            </a:lvl1pPr>
          </a:lstStyle>
          <a:p>
            <a:pPr>
              <a:defRPr/>
            </a:pPr>
            <a:fld id="{1A57BEA3-95BB-4987-BAC7-70BD232BAEF9}" type="datetime3">
              <a:rPr lang="en-AU" altLang="en-US"/>
              <a:pPr>
                <a:defRPr/>
              </a:pPr>
              <a:t>14 October, 2019</a:t>
            </a:fld>
            <a:endParaRPr lang="en-US" altLang="en-US" dirty="0"/>
          </a:p>
        </p:txBody>
      </p:sp>
    </p:spTree>
    <p:extLst>
      <p:ext uri="{BB962C8B-B14F-4D97-AF65-F5344CB8AC3E}">
        <p14:creationId xmlns:p14="http://schemas.microsoft.com/office/powerpoint/2010/main" val="407686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48DD692-5D9D-43EF-9468-953679A3966A}"/>
              </a:ext>
            </a:extLst>
          </p:cNvPr>
          <p:cNvSpPr/>
          <p:nvPr userDrawn="1"/>
        </p:nvSpPr>
        <p:spPr>
          <a:xfrm>
            <a:off x="0" y="5958418"/>
            <a:ext cx="12192000" cy="8995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400" dirty="0"/>
          </a:p>
        </p:txBody>
      </p:sp>
      <p:cxnSp>
        <p:nvCxnSpPr>
          <p:cNvPr id="4" name="Straight Connector 3">
            <a:extLst>
              <a:ext uri="{FF2B5EF4-FFF2-40B4-BE49-F238E27FC236}">
                <a16:creationId xmlns:a16="http://schemas.microsoft.com/office/drawing/2014/main" id="{EE73D641-5B1E-4F54-90AD-6EB257FB7720}"/>
              </a:ext>
            </a:extLst>
          </p:cNvPr>
          <p:cNvCxnSpPr/>
          <p:nvPr userDrawn="1"/>
        </p:nvCxnSpPr>
        <p:spPr>
          <a:xfrm>
            <a:off x="0" y="5939367"/>
            <a:ext cx="12192000" cy="0"/>
          </a:xfrm>
          <a:prstGeom prst="line">
            <a:avLst/>
          </a:prstGeom>
          <a:ln w="12700">
            <a:solidFill>
              <a:srgbClr val="094183"/>
            </a:solidFill>
          </a:ln>
          <a:effectLst/>
        </p:spPr>
        <p:style>
          <a:lnRef idx="2">
            <a:schemeClr val="accent1"/>
          </a:lnRef>
          <a:fillRef idx="0">
            <a:schemeClr val="accent1"/>
          </a:fillRef>
          <a:effectRef idx="1">
            <a:schemeClr val="accent1"/>
          </a:effectRef>
          <a:fontRef idx="minor">
            <a:schemeClr val="tx1"/>
          </a:fontRef>
        </p:style>
      </p:cxnSp>
      <p:sp>
        <p:nvSpPr>
          <p:cNvPr id="2" name="Content Placeholder 2"/>
          <p:cNvSpPr>
            <a:spLocks noGrp="1"/>
          </p:cNvSpPr>
          <p:nvPr>
            <p:ph sz="half" idx="1"/>
          </p:nvPr>
        </p:nvSpPr>
        <p:spPr>
          <a:xfrm>
            <a:off x="609600" y="960858"/>
            <a:ext cx="10972800" cy="4663724"/>
          </a:xfrm>
          <a:prstGeom prst="rect">
            <a:avLst/>
          </a:prstGeom>
        </p:spPr>
        <p:txBody>
          <a:bodyPr/>
          <a:lstStyle>
            <a:lvl1pPr>
              <a:defRPr sz="2667" b="0" i="0">
                <a:solidFill>
                  <a:srgbClr val="094183"/>
                </a:solidFill>
                <a:latin typeface="Source Sans Pro"/>
                <a:cs typeface="Source Sans Pro"/>
              </a:defRPr>
            </a:lvl1pPr>
            <a:lvl2pPr>
              <a:defRPr sz="2400" b="0" i="0">
                <a:solidFill>
                  <a:srgbClr val="094183"/>
                </a:solidFill>
                <a:latin typeface="Source Sans Pro"/>
                <a:cs typeface="Source Sans Pro"/>
              </a:defRPr>
            </a:lvl2pPr>
            <a:lvl3pPr>
              <a:defRPr sz="2133" b="0" i="0">
                <a:solidFill>
                  <a:srgbClr val="094183"/>
                </a:solidFill>
                <a:latin typeface="Source Sans Pro"/>
                <a:cs typeface="Source Sans Pro"/>
              </a:defRPr>
            </a:lvl3pPr>
            <a:lvl4pPr>
              <a:defRPr sz="1867" b="0" i="0">
                <a:solidFill>
                  <a:srgbClr val="094183"/>
                </a:solidFill>
                <a:latin typeface="Source Sans Pro"/>
                <a:cs typeface="Source Sans Pro"/>
              </a:defRPr>
            </a:lvl4pPr>
            <a:lvl5pPr>
              <a:defRPr sz="1867" b="0" i="0">
                <a:solidFill>
                  <a:srgbClr val="094183"/>
                </a:solidFill>
                <a:latin typeface="Source Sans Pro"/>
                <a:cs typeface="Source Sans Pro"/>
              </a:defRPr>
            </a:lvl5pPr>
            <a:lvl6pPr>
              <a:defRPr sz="2400"/>
            </a:lvl6pPr>
            <a:lvl7pPr>
              <a:defRPr sz="2400"/>
            </a:lvl7pPr>
            <a:lvl8pPr>
              <a:defRPr sz="2400"/>
            </a:lvl8pPr>
            <a:lvl9pPr>
              <a:defRPr sz="24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5" name="Date Placeholder 4">
            <a:extLst>
              <a:ext uri="{FF2B5EF4-FFF2-40B4-BE49-F238E27FC236}">
                <a16:creationId xmlns:a16="http://schemas.microsoft.com/office/drawing/2014/main" id="{CA37B87E-39BC-43C6-AF3B-EC3F5E70E0AD}"/>
              </a:ext>
            </a:extLst>
          </p:cNvPr>
          <p:cNvSpPr>
            <a:spLocks noGrp="1"/>
          </p:cNvSpPr>
          <p:nvPr>
            <p:ph type="dt" sz="half" idx="10"/>
          </p:nvPr>
        </p:nvSpPr>
        <p:spPr>
          <a:xfrm>
            <a:off x="609600" y="6170084"/>
            <a:ext cx="2844800" cy="364067"/>
          </a:xfrm>
          <a:prstGeom prst="rect">
            <a:avLst/>
          </a:prstGeom>
        </p:spPr>
        <p:txBody>
          <a:bodyPr vert="horz" wrap="square" lIns="0" tIns="0" rIns="0" bIns="0" numCol="1" anchor="t" anchorCtr="0" compatLnSpc="1">
            <a:prstTxWarp prst="textNoShape">
              <a:avLst/>
            </a:prstTxWarp>
          </a:bodyPr>
          <a:lstStyle>
            <a:lvl1pPr eaLnBrk="1" hangingPunct="1">
              <a:defRPr sz="1867">
                <a:solidFill>
                  <a:srgbClr val="094183"/>
                </a:solidFill>
                <a:latin typeface="Source Sans Pro Semibold" charset="0"/>
              </a:defRPr>
            </a:lvl1pPr>
          </a:lstStyle>
          <a:p>
            <a:pPr>
              <a:defRPr/>
            </a:pPr>
            <a:fld id="{7C44B345-9E4C-4DF3-928F-5E2F49547947}" type="datetime3">
              <a:rPr lang="en-AU" altLang="en-US"/>
              <a:pPr>
                <a:defRPr/>
              </a:pPr>
              <a:t>14 October, 2019</a:t>
            </a:fld>
            <a:endParaRPr lang="en-US" altLang="en-US" dirty="0"/>
          </a:p>
        </p:txBody>
      </p:sp>
      <p:sp>
        <p:nvSpPr>
          <p:cNvPr id="6" name="Footer Placeholder 5">
            <a:extLst>
              <a:ext uri="{FF2B5EF4-FFF2-40B4-BE49-F238E27FC236}">
                <a16:creationId xmlns:a16="http://schemas.microsoft.com/office/drawing/2014/main" id="{86B43A81-0937-4161-BB69-FB122D8000D9}"/>
              </a:ext>
            </a:extLst>
          </p:cNvPr>
          <p:cNvSpPr>
            <a:spLocks noGrp="1"/>
          </p:cNvSpPr>
          <p:nvPr>
            <p:ph type="ftr" sz="quarter" idx="11"/>
          </p:nvPr>
        </p:nvSpPr>
        <p:spPr>
          <a:xfrm>
            <a:off x="4165600" y="6170084"/>
            <a:ext cx="3860800" cy="364067"/>
          </a:xfrm>
          <a:prstGeom prst="rect">
            <a:avLst/>
          </a:prstGeom>
        </p:spPr>
        <p:txBody>
          <a:bodyPr/>
          <a:lstStyle>
            <a:lvl1pPr algn="ctr" eaLnBrk="1" fontAlgn="auto" hangingPunct="1">
              <a:spcBef>
                <a:spcPts val="0"/>
              </a:spcBef>
              <a:spcAft>
                <a:spcPts val="0"/>
              </a:spcAft>
              <a:defRPr sz="1867">
                <a:solidFill>
                  <a:srgbClr val="094183"/>
                </a:solidFill>
                <a:latin typeface="Source Sans Pro Semibold"/>
                <a:ea typeface="+mn-ea"/>
                <a:cs typeface="Source Sans Pro Semibold"/>
              </a:defRPr>
            </a:lvl1pPr>
          </a:lstStyle>
          <a:p>
            <a:pPr>
              <a:defRPr/>
            </a:pPr>
            <a:endParaRPr lang="en-US" dirty="0"/>
          </a:p>
        </p:txBody>
      </p:sp>
      <p:sp>
        <p:nvSpPr>
          <p:cNvPr id="7" name="Slide Number Placeholder 6">
            <a:extLst>
              <a:ext uri="{FF2B5EF4-FFF2-40B4-BE49-F238E27FC236}">
                <a16:creationId xmlns:a16="http://schemas.microsoft.com/office/drawing/2014/main" id="{8B6E3C6D-94F9-449D-ACEE-A782CB4D4C5B}"/>
              </a:ext>
            </a:extLst>
          </p:cNvPr>
          <p:cNvSpPr>
            <a:spLocks noGrp="1"/>
          </p:cNvSpPr>
          <p:nvPr>
            <p:ph type="sldNum" sz="quarter" idx="12"/>
          </p:nvPr>
        </p:nvSpPr>
        <p:spPr>
          <a:xfrm>
            <a:off x="8737600" y="6170084"/>
            <a:ext cx="2844800" cy="364067"/>
          </a:xfrm>
          <a:prstGeom prst="rect">
            <a:avLst/>
          </a:prstGeom>
        </p:spPr>
        <p:txBody>
          <a:bodyPr vert="horz" wrap="square" lIns="0" tIns="0" rIns="0" bIns="0" numCol="1" anchor="t" anchorCtr="0" compatLnSpc="1">
            <a:prstTxWarp prst="textNoShape">
              <a:avLst/>
            </a:prstTxWarp>
          </a:bodyPr>
          <a:lstStyle>
            <a:lvl1pPr algn="r" eaLnBrk="1" hangingPunct="1">
              <a:defRPr sz="1867">
                <a:solidFill>
                  <a:srgbClr val="094183"/>
                </a:solidFill>
                <a:latin typeface="Source Sans Pro Semibold" charset="0"/>
              </a:defRPr>
            </a:lvl1pPr>
          </a:lstStyle>
          <a:p>
            <a:fld id="{8AFCD5F4-CBEF-4313-97F2-F9598B7EC539}" type="slidenum">
              <a:rPr lang="en-US" altLang="en-US"/>
              <a:pPr/>
              <a:t>‹#›</a:t>
            </a:fld>
            <a:endParaRPr lang="en-US" altLang="en-US" dirty="0"/>
          </a:p>
        </p:txBody>
      </p:sp>
    </p:spTree>
    <p:extLst>
      <p:ext uri="{BB962C8B-B14F-4D97-AF65-F5344CB8AC3E}">
        <p14:creationId xmlns:p14="http://schemas.microsoft.com/office/powerpoint/2010/main" val="210747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tion Title - option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389564-F04D-4A59-A108-D7EF995A2AD8}"/>
              </a:ext>
            </a:extLst>
          </p:cNvPr>
          <p:cNvSpPr/>
          <p:nvPr userDrawn="1"/>
        </p:nvSpPr>
        <p:spPr>
          <a:xfrm rot="19800000">
            <a:off x="7008285" y="-438151"/>
            <a:ext cx="9781116" cy="9783235"/>
          </a:xfrm>
          <a:prstGeom prst="rect">
            <a:avLst/>
          </a:prstGeom>
          <a:solidFill>
            <a:srgbClr val="E8B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400" dirty="0"/>
          </a:p>
        </p:txBody>
      </p:sp>
      <p:pic>
        <p:nvPicPr>
          <p:cNvPr id="4" name="Picture 2" descr="Linework pattern_Knowledge_square.png">
            <a:extLst>
              <a:ext uri="{FF2B5EF4-FFF2-40B4-BE49-F238E27FC236}">
                <a16:creationId xmlns:a16="http://schemas.microsoft.com/office/drawing/2014/main" id="{4001B9B6-C77D-42B9-BE5F-52E66218C671}"/>
              </a:ext>
            </a:extLst>
          </p:cNvPr>
          <p:cNvPicPr>
            <a:picLocks noChangeAspect="1"/>
          </p:cNvPicPr>
          <p:nvPr userDrawn="1"/>
        </p:nvPicPr>
        <p:blipFill>
          <a:blip r:embed="rId2">
            <a:extLst>
              <a:ext uri="{28A0092B-C50C-407E-A947-70E740481C1C}">
                <a14:useLocalDpi xmlns:a14="http://schemas.microsoft.com/office/drawing/2010/main" val="0"/>
              </a:ext>
            </a:extLst>
          </a:blip>
          <a:srcRect l="15472" t="6702" r="31866" b="22012"/>
          <a:stretch>
            <a:fillRect/>
          </a:stretch>
        </p:blipFill>
        <p:spPr bwMode="auto">
          <a:xfrm>
            <a:off x="3934884" y="-560917"/>
            <a:ext cx="8525933" cy="815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27223788-12A5-4337-B92F-F31AC701A182}"/>
              </a:ext>
            </a:extLst>
          </p:cNvPr>
          <p:cNvSpPr/>
          <p:nvPr userDrawn="1"/>
        </p:nvSpPr>
        <p:spPr>
          <a:xfrm>
            <a:off x="0" y="5958418"/>
            <a:ext cx="12192000" cy="8995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400" dirty="0"/>
          </a:p>
        </p:txBody>
      </p:sp>
      <p:grpSp>
        <p:nvGrpSpPr>
          <p:cNvPr id="6" name="Group 4">
            <a:extLst>
              <a:ext uri="{FF2B5EF4-FFF2-40B4-BE49-F238E27FC236}">
                <a16:creationId xmlns:a16="http://schemas.microsoft.com/office/drawing/2014/main" id="{7A4D3941-AC4E-43BF-B332-3CAA7B441F2F}"/>
              </a:ext>
            </a:extLst>
          </p:cNvPr>
          <p:cNvGrpSpPr>
            <a:grpSpLocks/>
          </p:cNvGrpSpPr>
          <p:nvPr userDrawn="1"/>
        </p:nvGrpSpPr>
        <p:grpSpPr bwMode="auto">
          <a:xfrm>
            <a:off x="495301" y="484717"/>
            <a:ext cx="1511300" cy="1532467"/>
            <a:chOff x="371006" y="363889"/>
            <a:chExt cx="1134417" cy="1148748"/>
          </a:xfrm>
        </p:grpSpPr>
        <p:sp>
          <p:nvSpPr>
            <p:cNvPr id="7" name="Rectangle 6">
              <a:extLst>
                <a:ext uri="{FF2B5EF4-FFF2-40B4-BE49-F238E27FC236}">
                  <a16:creationId xmlns:a16="http://schemas.microsoft.com/office/drawing/2014/main" id="{D5D65131-1E6A-4AD1-B726-4656E32694D8}"/>
                </a:ext>
              </a:extLst>
            </p:cNvPr>
            <p:cNvSpPr/>
            <p:nvPr userDrawn="1"/>
          </p:nvSpPr>
          <p:spPr>
            <a:xfrm>
              <a:off x="371006" y="363889"/>
              <a:ext cx="1134417" cy="1148748"/>
            </a:xfrm>
            <a:prstGeom prst="rect">
              <a:avLst/>
            </a:prstGeom>
            <a:solidFill>
              <a:srgbClr val="09418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400" dirty="0"/>
            </a:p>
          </p:txBody>
        </p:sp>
        <p:pic>
          <p:nvPicPr>
            <p:cNvPr id="8" name="Picture 6" descr="PRIMARY_A_A4_Vertical_Housed_sRGB_02.png">
              <a:extLst>
                <a:ext uri="{FF2B5EF4-FFF2-40B4-BE49-F238E27FC236}">
                  <a16:creationId xmlns:a16="http://schemas.microsoft.com/office/drawing/2014/main" id="{BAF14DD8-A179-45B4-AFEE-06F37A6D646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2703" y="380018"/>
              <a:ext cx="1119726" cy="1119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8">
            <a:extLst>
              <a:ext uri="{FF2B5EF4-FFF2-40B4-BE49-F238E27FC236}">
                <a16:creationId xmlns:a16="http://schemas.microsoft.com/office/drawing/2014/main" id="{4F760325-7146-4BBB-BB9D-345E536B5C3F}"/>
              </a:ext>
            </a:extLst>
          </p:cNvPr>
          <p:cNvCxnSpPr/>
          <p:nvPr userDrawn="1"/>
        </p:nvCxnSpPr>
        <p:spPr>
          <a:xfrm>
            <a:off x="0" y="5939367"/>
            <a:ext cx="12192000" cy="0"/>
          </a:xfrm>
          <a:prstGeom prst="line">
            <a:avLst/>
          </a:prstGeom>
          <a:ln w="12700">
            <a:solidFill>
              <a:srgbClr val="094183"/>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ctrTitle"/>
          </p:nvPr>
        </p:nvSpPr>
        <p:spPr>
          <a:xfrm>
            <a:off x="672672" y="3308707"/>
            <a:ext cx="4414861" cy="1050819"/>
          </a:xfrm>
          <a:prstGeom prst="rect">
            <a:avLst/>
          </a:prstGeom>
        </p:spPr>
        <p:txBody>
          <a:bodyPr lIns="0" tIns="0" rIns="0" bIns="0" anchor="t" anchorCtr="0">
            <a:normAutofit/>
          </a:bodyPr>
          <a:lstStyle>
            <a:lvl1pPr algn="l">
              <a:defRPr sz="3733">
                <a:solidFill>
                  <a:srgbClr val="094183"/>
                </a:solidFill>
                <a:latin typeface="NotoSerif"/>
                <a:cs typeface="NotoSerif"/>
              </a:defRPr>
            </a:lvl1pPr>
          </a:lstStyle>
          <a:p>
            <a:r>
              <a:rPr lang="en-US"/>
              <a:t>Click to edit Master title style</a:t>
            </a:r>
            <a:endParaRPr lang="en-US" dirty="0"/>
          </a:p>
        </p:txBody>
      </p:sp>
      <p:sp>
        <p:nvSpPr>
          <p:cNvPr id="10" name="Date Placeholder 4">
            <a:extLst>
              <a:ext uri="{FF2B5EF4-FFF2-40B4-BE49-F238E27FC236}">
                <a16:creationId xmlns:a16="http://schemas.microsoft.com/office/drawing/2014/main" id="{495C9729-3C92-4214-A03E-9412557A1068}"/>
              </a:ext>
            </a:extLst>
          </p:cNvPr>
          <p:cNvSpPr>
            <a:spLocks noGrp="1"/>
          </p:cNvSpPr>
          <p:nvPr>
            <p:ph type="dt" sz="half" idx="10"/>
          </p:nvPr>
        </p:nvSpPr>
        <p:spPr>
          <a:xfrm>
            <a:off x="609600" y="6170084"/>
            <a:ext cx="2844800" cy="364067"/>
          </a:xfrm>
          <a:prstGeom prst="rect">
            <a:avLst/>
          </a:prstGeom>
        </p:spPr>
        <p:txBody>
          <a:bodyPr vert="horz" wrap="square" lIns="0" tIns="0" rIns="0" bIns="0" numCol="1" anchor="t" anchorCtr="0" compatLnSpc="1">
            <a:prstTxWarp prst="textNoShape">
              <a:avLst/>
            </a:prstTxWarp>
          </a:bodyPr>
          <a:lstStyle>
            <a:lvl1pPr eaLnBrk="1" hangingPunct="1">
              <a:defRPr sz="1867">
                <a:solidFill>
                  <a:srgbClr val="094183"/>
                </a:solidFill>
                <a:latin typeface="Source Sans Pro Semibold" charset="0"/>
              </a:defRPr>
            </a:lvl1pPr>
          </a:lstStyle>
          <a:p>
            <a:pPr>
              <a:defRPr/>
            </a:pPr>
            <a:fld id="{92692D74-137A-4761-81E8-9CE9F24F958A}" type="datetime3">
              <a:rPr lang="en-AU" altLang="en-US"/>
              <a:pPr>
                <a:defRPr/>
              </a:pPr>
              <a:t>14 October, 2019</a:t>
            </a:fld>
            <a:endParaRPr lang="en-US" altLang="en-US" dirty="0"/>
          </a:p>
        </p:txBody>
      </p:sp>
      <p:sp>
        <p:nvSpPr>
          <p:cNvPr id="11" name="Footer Placeholder 5">
            <a:extLst>
              <a:ext uri="{FF2B5EF4-FFF2-40B4-BE49-F238E27FC236}">
                <a16:creationId xmlns:a16="http://schemas.microsoft.com/office/drawing/2014/main" id="{94A54224-CD3B-4B7D-87FB-764A4E8215C7}"/>
              </a:ext>
            </a:extLst>
          </p:cNvPr>
          <p:cNvSpPr>
            <a:spLocks noGrp="1"/>
          </p:cNvSpPr>
          <p:nvPr>
            <p:ph type="ftr" sz="quarter" idx="11"/>
          </p:nvPr>
        </p:nvSpPr>
        <p:spPr>
          <a:xfrm>
            <a:off x="4165600" y="6170084"/>
            <a:ext cx="3860800" cy="364067"/>
          </a:xfrm>
          <a:prstGeom prst="rect">
            <a:avLst/>
          </a:prstGeom>
        </p:spPr>
        <p:txBody>
          <a:bodyPr/>
          <a:lstStyle>
            <a:lvl1pPr algn="ctr" eaLnBrk="1" fontAlgn="auto" hangingPunct="1">
              <a:spcBef>
                <a:spcPts val="0"/>
              </a:spcBef>
              <a:spcAft>
                <a:spcPts val="0"/>
              </a:spcAft>
              <a:defRPr sz="1867">
                <a:solidFill>
                  <a:srgbClr val="094183"/>
                </a:solidFill>
                <a:latin typeface="Source Sans Pro Semibold"/>
                <a:ea typeface="+mn-ea"/>
                <a:cs typeface="Source Sans Pro Semibold"/>
              </a:defRPr>
            </a:lvl1pPr>
          </a:lstStyle>
          <a:p>
            <a:pPr>
              <a:defRPr/>
            </a:pPr>
            <a:endParaRPr lang="en-US" dirty="0"/>
          </a:p>
        </p:txBody>
      </p:sp>
      <p:sp>
        <p:nvSpPr>
          <p:cNvPr id="12" name="Slide Number Placeholder 6">
            <a:extLst>
              <a:ext uri="{FF2B5EF4-FFF2-40B4-BE49-F238E27FC236}">
                <a16:creationId xmlns:a16="http://schemas.microsoft.com/office/drawing/2014/main" id="{C062BF51-D3E7-488C-A962-BE5956D29FE5}"/>
              </a:ext>
            </a:extLst>
          </p:cNvPr>
          <p:cNvSpPr>
            <a:spLocks noGrp="1"/>
          </p:cNvSpPr>
          <p:nvPr>
            <p:ph type="sldNum" sz="quarter" idx="12"/>
          </p:nvPr>
        </p:nvSpPr>
        <p:spPr>
          <a:xfrm>
            <a:off x="8737600" y="6170084"/>
            <a:ext cx="2844800" cy="364067"/>
          </a:xfrm>
          <a:prstGeom prst="rect">
            <a:avLst/>
          </a:prstGeom>
        </p:spPr>
        <p:txBody>
          <a:bodyPr vert="horz" wrap="square" lIns="0" tIns="0" rIns="0" bIns="0" numCol="1" anchor="t" anchorCtr="0" compatLnSpc="1">
            <a:prstTxWarp prst="textNoShape">
              <a:avLst/>
            </a:prstTxWarp>
          </a:bodyPr>
          <a:lstStyle>
            <a:lvl1pPr algn="r" eaLnBrk="1" hangingPunct="1">
              <a:defRPr sz="1867">
                <a:solidFill>
                  <a:srgbClr val="094183"/>
                </a:solidFill>
                <a:latin typeface="Source Sans Pro Semibold" charset="0"/>
              </a:defRPr>
            </a:lvl1pPr>
          </a:lstStyle>
          <a:p>
            <a:fld id="{B4B9DE66-0B6B-4669-B424-D28134664725}" type="slidenum">
              <a:rPr lang="en-US" altLang="en-US"/>
              <a:pPr/>
              <a:t>‹#›</a:t>
            </a:fld>
            <a:endParaRPr lang="en-US" altLang="en-US" dirty="0"/>
          </a:p>
        </p:txBody>
      </p:sp>
    </p:spTree>
    <p:extLst>
      <p:ext uri="{BB962C8B-B14F-4D97-AF65-F5344CB8AC3E}">
        <p14:creationId xmlns:p14="http://schemas.microsoft.com/office/powerpoint/2010/main" val="1233970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B79B2-7692-4BC3-A764-C287EDCE9F9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B06D27B-69BC-412B-A670-72D4571DCC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F41F700-F159-47DD-9A95-CC48DE32AA4C}"/>
              </a:ext>
            </a:extLst>
          </p:cNvPr>
          <p:cNvSpPr>
            <a:spLocks noGrp="1"/>
          </p:cNvSpPr>
          <p:nvPr>
            <p:ph type="dt" sz="half" idx="10"/>
          </p:nvPr>
        </p:nvSpPr>
        <p:spPr/>
        <p:txBody>
          <a:bodyPr/>
          <a:lstStyle/>
          <a:p>
            <a:fld id="{00E8994A-3A10-410E-BE28-9BF28863324B}" type="datetimeFigureOut">
              <a:rPr lang="en-AU" smtClean="0"/>
              <a:t>14/10/2019</a:t>
            </a:fld>
            <a:endParaRPr lang="en-AU" dirty="0"/>
          </a:p>
        </p:txBody>
      </p:sp>
      <p:sp>
        <p:nvSpPr>
          <p:cNvPr id="5" name="Footer Placeholder 4">
            <a:extLst>
              <a:ext uri="{FF2B5EF4-FFF2-40B4-BE49-F238E27FC236}">
                <a16:creationId xmlns:a16="http://schemas.microsoft.com/office/drawing/2014/main" id="{C9906D2D-8BA1-4E85-9319-327FEE4D75D5}"/>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9828C68F-510F-45F8-BFEF-F17C4FF876E8}"/>
              </a:ext>
            </a:extLst>
          </p:cNvPr>
          <p:cNvSpPr>
            <a:spLocks noGrp="1"/>
          </p:cNvSpPr>
          <p:nvPr>
            <p:ph type="sldNum" sz="quarter" idx="12"/>
          </p:nvPr>
        </p:nvSpPr>
        <p:spPr/>
        <p:txBody>
          <a:bodyPr/>
          <a:lstStyle/>
          <a:p>
            <a:fld id="{270C6754-C768-4D4C-AB19-EBEEE0B98D79}" type="slidenum">
              <a:rPr lang="en-AU" smtClean="0"/>
              <a:t>‹#›</a:t>
            </a:fld>
            <a:endParaRPr lang="en-AU" dirty="0"/>
          </a:p>
        </p:txBody>
      </p:sp>
    </p:spTree>
    <p:extLst>
      <p:ext uri="{BB962C8B-B14F-4D97-AF65-F5344CB8AC3E}">
        <p14:creationId xmlns:p14="http://schemas.microsoft.com/office/powerpoint/2010/main" val="2326118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Google Shape;97;p15" descr="backpage.jpg">
            <a:extLst>
              <a:ext uri="{FF2B5EF4-FFF2-40B4-BE49-F238E27FC236}">
                <a16:creationId xmlns:a16="http://schemas.microsoft.com/office/drawing/2014/main" id="{33C89547-8572-4483-8540-3DE243F680EF}"/>
              </a:ext>
            </a:extLst>
          </p:cNvPr>
          <p:cNvPicPr preferRelativeResize="0"/>
          <p:nvPr/>
        </p:nvPicPr>
        <p:blipFill rotWithShape="1">
          <a:blip r:embed="rId2">
            <a:alphaModFix/>
          </a:blip>
          <a:srcRect t="55926"/>
          <a:stretch/>
        </p:blipFill>
        <p:spPr>
          <a:xfrm rot="10800000">
            <a:off x="-6350" y="3843715"/>
            <a:ext cx="12192000" cy="3022599"/>
          </a:xfrm>
          <a:prstGeom prst="rect">
            <a:avLst/>
          </a:prstGeom>
          <a:noFill/>
          <a:ln>
            <a:noFill/>
          </a:ln>
        </p:spPr>
      </p:pic>
      <p:sp>
        <p:nvSpPr>
          <p:cNvPr id="2" name="Title 1">
            <a:extLst>
              <a:ext uri="{FF2B5EF4-FFF2-40B4-BE49-F238E27FC236}">
                <a16:creationId xmlns:a16="http://schemas.microsoft.com/office/drawing/2014/main" id="{23EB79B2-7692-4BC3-A764-C287EDCE9F9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B06D27B-69BC-412B-A670-72D4571DCC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F41F700-F159-47DD-9A95-CC48DE32AA4C}"/>
              </a:ext>
            </a:extLst>
          </p:cNvPr>
          <p:cNvSpPr>
            <a:spLocks noGrp="1"/>
          </p:cNvSpPr>
          <p:nvPr>
            <p:ph type="dt" sz="half" idx="10"/>
          </p:nvPr>
        </p:nvSpPr>
        <p:spPr/>
        <p:txBody>
          <a:bodyPr/>
          <a:lstStyle>
            <a:lvl1pPr>
              <a:defRPr>
                <a:solidFill>
                  <a:schemeClr val="bg1"/>
                </a:solidFill>
              </a:defRPr>
            </a:lvl1pPr>
          </a:lstStyle>
          <a:p>
            <a:fld id="{00E8994A-3A10-410E-BE28-9BF28863324B}" type="datetimeFigureOut">
              <a:rPr lang="en-AU" smtClean="0"/>
              <a:t>14/10/2019</a:t>
            </a:fld>
            <a:endParaRPr lang="en-AU" dirty="0"/>
          </a:p>
        </p:txBody>
      </p:sp>
      <p:sp>
        <p:nvSpPr>
          <p:cNvPr id="5" name="Footer Placeholder 4">
            <a:extLst>
              <a:ext uri="{FF2B5EF4-FFF2-40B4-BE49-F238E27FC236}">
                <a16:creationId xmlns:a16="http://schemas.microsoft.com/office/drawing/2014/main" id="{C9906D2D-8BA1-4E85-9319-327FEE4D75D5}"/>
              </a:ext>
            </a:extLst>
          </p:cNvPr>
          <p:cNvSpPr>
            <a:spLocks noGrp="1"/>
          </p:cNvSpPr>
          <p:nvPr>
            <p:ph type="ftr" sz="quarter" idx="11"/>
          </p:nvPr>
        </p:nvSpPr>
        <p:spPr/>
        <p:txBody>
          <a:bodyPr/>
          <a:lstStyle>
            <a:lvl1pPr>
              <a:defRPr>
                <a:solidFill>
                  <a:schemeClr val="bg1"/>
                </a:solidFill>
              </a:defRPr>
            </a:lvl1pPr>
          </a:lstStyle>
          <a:p>
            <a:endParaRPr lang="en-AU" dirty="0"/>
          </a:p>
        </p:txBody>
      </p:sp>
      <p:sp>
        <p:nvSpPr>
          <p:cNvPr id="6" name="Slide Number Placeholder 5">
            <a:extLst>
              <a:ext uri="{FF2B5EF4-FFF2-40B4-BE49-F238E27FC236}">
                <a16:creationId xmlns:a16="http://schemas.microsoft.com/office/drawing/2014/main" id="{9828C68F-510F-45F8-BFEF-F17C4FF876E8}"/>
              </a:ext>
            </a:extLst>
          </p:cNvPr>
          <p:cNvSpPr>
            <a:spLocks noGrp="1"/>
          </p:cNvSpPr>
          <p:nvPr>
            <p:ph type="sldNum" sz="quarter" idx="12"/>
          </p:nvPr>
        </p:nvSpPr>
        <p:spPr/>
        <p:txBody>
          <a:bodyPr/>
          <a:lstStyle>
            <a:lvl1pPr>
              <a:defRPr>
                <a:solidFill>
                  <a:schemeClr val="bg1"/>
                </a:solidFill>
              </a:defRPr>
            </a:lvl1pPr>
          </a:lstStyle>
          <a:p>
            <a:fld id="{270C6754-C768-4D4C-AB19-EBEEE0B98D79}" type="slidenum">
              <a:rPr lang="en-AU" smtClean="0"/>
              <a:t>‹#›</a:t>
            </a:fld>
            <a:endParaRPr lang="en-AU" dirty="0"/>
          </a:p>
        </p:txBody>
      </p:sp>
    </p:spTree>
    <p:extLst>
      <p:ext uri="{BB962C8B-B14F-4D97-AF65-F5344CB8AC3E}">
        <p14:creationId xmlns:p14="http://schemas.microsoft.com/office/powerpoint/2010/main" val="2004239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Google Shape;97;p15" descr="backpage.jpg">
            <a:extLst>
              <a:ext uri="{FF2B5EF4-FFF2-40B4-BE49-F238E27FC236}">
                <a16:creationId xmlns:a16="http://schemas.microsoft.com/office/drawing/2014/main" id="{D2BF28FF-B4A8-4FBB-91B5-B98121263E90}"/>
              </a:ext>
            </a:extLst>
          </p:cNvPr>
          <p:cNvPicPr preferRelativeResize="0"/>
          <p:nvPr/>
        </p:nvPicPr>
        <p:blipFill rotWithShape="1">
          <a:blip r:embed="rId2">
            <a:alphaModFix/>
          </a:blip>
          <a:srcRect t="55926"/>
          <a:stretch/>
        </p:blipFill>
        <p:spPr>
          <a:xfrm rot="10800000">
            <a:off x="-6350" y="3843715"/>
            <a:ext cx="12192000" cy="3022599"/>
          </a:xfrm>
          <a:prstGeom prst="rect">
            <a:avLst/>
          </a:prstGeom>
          <a:noFill/>
          <a:ln>
            <a:noFill/>
          </a:ln>
        </p:spPr>
      </p:pic>
      <p:sp>
        <p:nvSpPr>
          <p:cNvPr id="2" name="Title 1">
            <a:extLst>
              <a:ext uri="{FF2B5EF4-FFF2-40B4-BE49-F238E27FC236}">
                <a16:creationId xmlns:a16="http://schemas.microsoft.com/office/drawing/2014/main" id="{91E8D5F7-609A-4864-9D39-2C31971F4D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A36A7D13-7DC6-4C30-99C5-BB177BEB51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74E5C7-7C30-43B6-85EF-956D73278AE0}"/>
              </a:ext>
            </a:extLst>
          </p:cNvPr>
          <p:cNvSpPr>
            <a:spLocks noGrp="1"/>
          </p:cNvSpPr>
          <p:nvPr>
            <p:ph type="dt" sz="half" idx="10"/>
          </p:nvPr>
        </p:nvSpPr>
        <p:spPr/>
        <p:txBody>
          <a:bodyPr/>
          <a:lstStyle>
            <a:lvl1pPr>
              <a:defRPr>
                <a:solidFill>
                  <a:schemeClr val="bg1"/>
                </a:solidFill>
              </a:defRPr>
            </a:lvl1pPr>
          </a:lstStyle>
          <a:p>
            <a:fld id="{00E8994A-3A10-410E-BE28-9BF28863324B}" type="datetimeFigureOut">
              <a:rPr lang="en-AU" smtClean="0"/>
              <a:t>14/10/2019</a:t>
            </a:fld>
            <a:endParaRPr lang="en-AU" dirty="0"/>
          </a:p>
        </p:txBody>
      </p:sp>
      <p:sp>
        <p:nvSpPr>
          <p:cNvPr id="5" name="Footer Placeholder 4">
            <a:extLst>
              <a:ext uri="{FF2B5EF4-FFF2-40B4-BE49-F238E27FC236}">
                <a16:creationId xmlns:a16="http://schemas.microsoft.com/office/drawing/2014/main" id="{907BA92A-E18E-4910-9E3D-EEB8E9FE82F5}"/>
              </a:ext>
            </a:extLst>
          </p:cNvPr>
          <p:cNvSpPr>
            <a:spLocks noGrp="1"/>
          </p:cNvSpPr>
          <p:nvPr>
            <p:ph type="ftr" sz="quarter" idx="11"/>
          </p:nvPr>
        </p:nvSpPr>
        <p:spPr/>
        <p:txBody>
          <a:bodyPr/>
          <a:lstStyle>
            <a:lvl1pPr>
              <a:defRPr>
                <a:solidFill>
                  <a:schemeClr val="bg1"/>
                </a:solidFill>
              </a:defRPr>
            </a:lvl1pPr>
          </a:lstStyle>
          <a:p>
            <a:endParaRPr lang="en-AU" dirty="0"/>
          </a:p>
        </p:txBody>
      </p:sp>
      <p:sp>
        <p:nvSpPr>
          <p:cNvPr id="6" name="Slide Number Placeholder 5">
            <a:extLst>
              <a:ext uri="{FF2B5EF4-FFF2-40B4-BE49-F238E27FC236}">
                <a16:creationId xmlns:a16="http://schemas.microsoft.com/office/drawing/2014/main" id="{C6F17B7A-BE97-434B-8CAD-C90F43EA40A9}"/>
              </a:ext>
            </a:extLst>
          </p:cNvPr>
          <p:cNvSpPr>
            <a:spLocks noGrp="1"/>
          </p:cNvSpPr>
          <p:nvPr>
            <p:ph type="sldNum" sz="quarter" idx="12"/>
          </p:nvPr>
        </p:nvSpPr>
        <p:spPr/>
        <p:txBody>
          <a:bodyPr/>
          <a:lstStyle>
            <a:lvl1pPr>
              <a:defRPr>
                <a:solidFill>
                  <a:schemeClr val="bg1"/>
                </a:solidFill>
              </a:defRPr>
            </a:lvl1pPr>
          </a:lstStyle>
          <a:p>
            <a:fld id="{270C6754-C768-4D4C-AB19-EBEEE0B98D79}" type="slidenum">
              <a:rPr lang="en-AU" smtClean="0"/>
              <a:t>‹#›</a:t>
            </a:fld>
            <a:endParaRPr lang="en-AU" dirty="0"/>
          </a:p>
        </p:txBody>
      </p:sp>
    </p:spTree>
    <p:extLst>
      <p:ext uri="{BB962C8B-B14F-4D97-AF65-F5344CB8AC3E}">
        <p14:creationId xmlns:p14="http://schemas.microsoft.com/office/powerpoint/2010/main" val="4090129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Google Shape;97;p15" descr="backpage.jpg">
            <a:extLst>
              <a:ext uri="{FF2B5EF4-FFF2-40B4-BE49-F238E27FC236}">
                <a16:creationId xmlns:a16="http://schemas.microsoft.com/office/drawing/2014/main" id="{04B56F2E-7898-4AEF-BD8E-1E06A9A817EA}"/>
              </a:ext>
            </a:extLst>
          </p:cNvPr>
          <p:cNvPicPr preferRelativeResize="0"/>
          <p:nvPr/>
        </p:nvPicPr>
        <p:blipFill rotWithShape="1">
          <a:blip r:embed="rId2">
            <a:alphaModFix/>
          </a:blip>
          <a:srcRect b="53326"/>
          <a:stretch/>
        </p:blipFill>
        <p:spPr>
          <a:xfrm>
            <a:off x="0" y="3657138"/>
            <a:ext cx="12192000" cy="3200862"/>
          </a:xfrm>
          <a:prstGeom prst="rect">
            <a:avLst/>
          </a:prstGeom>
          <a:noFill/>
          <a:ln>
            <a:noFill/>
          </a:ln>
        </p:spPr>
      </p:pic>
      <p:sp>
        <p:nvSpPr>
          <p:cNvPr id="2" name="Title 1">
            <a:extLst>
              <a:ext uri="{FF2B5EF4-FFF2-40B4-BE49-F238E27FC236}">
                <a16:creationId xmlns:a16="http://schemas.microsoft.com/office/drawing/2014/main" id="{91E8D5F7-609A-4864-9D39-2C31971F4D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A36A7D13-7DC6-4C30-99C5-BB177BEB51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74E5C7-7C30-43B6-85EF-956D73278AE0}"/>
              </a:ext>
            </a:extLst>
          </p:cNvPr>
          <p:cNvSpPr>
            <a:spLocks noGrp="1"/>
          </p:cNvSpPr>
          <p:nvPr>
            <p:ph type="dt" sz="half" idx="10"/>
          </p:nvPr>
        </p:nvSpPr>
        <p:spPr/>
        <p:txBody>
          <a:bodyPr/>
          <a:lstStyle/>
          <a:p>
            <a:fld id="{00E8994A-3A10-410E-BE28-9BF28863324B}" type="datetimeFigureOut">
              <a:rPr lang="en-AU" smtClean="0"/>
              <a:t>14/10/2019</a:t>
            </a:fld>
            <a:endParaRPr lang="en-AU" dirty="0"/>
          </a:p>
        </p:txBody>
      </p:sp>
      <p:sp>
        <p:nvSpPr>
          <p:cNvPr id="5" name="Footer Placeholder 4">
            <a:extLst>
              <a:ext uri="{FF2B5EF4-FFF2-40B4-BE49-F238E27FC236}">
                <a16:creationId xmlns:a16="http://schemas.microsoft.com/office/drawing/2014/main" id="{907BA92A-E18E-4910-9E3D-EEB8E9FE82F5}"/>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C6F17B7A-BE97-434B-8CAD-C90F43EA40A9}"/>
              </a:ext>
            </a:extLst>
          </p:cNvPr>
          <p:cNvSpPr>
            <a:spLocks noGrp="1"/>
          </p:cNvSpPr>
          <p:nvPr>
            <p:ph type="sldNum" sz="quarter" idx="12"/>
          </p:nvPr>
        </p:nvSpPr>
        <p:spPr/>
        <p:txBody>
          <a:bodyPr/>
          <a:lstStyle/>
          <a:p>
            <a:fld id="{270C6754-C768-4D4C-AB19-EBEEE0B98D79}" type="slidenum">
              <a:rPr lang="en-AU" smtClean="0"/>
              <a:t>‹#›</a:t>
            </a:fld>
            <a:endParaRPr lang="en-AU" dirty="0"/>
          </a:p>
        </p:txBody>
      </p:sp>
    </p:spTree>
    <p:extLst>
      <p:ext uri="{BB962C8B-B14F-4D97-AF65-F5344CB8AC3E}">
        <p14:creationId xmlns:p14="http://schemas.microsoft.com/office/powerpoint/2010/main" val="4006375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327E0-B08B-4C87-9542-7230E1F2909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1649A60-1F25-46E1-958A-6BBA833B40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E3954B87-BAE0-43C6-8CDC-D3EA47AAEF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93C93575-6D6F-4A17-8D9D-41C765C671C0}"/>
              </a:ext>
            </a:extLst>
          </p:cNvPr>
          <p:cNvSpPr>
            <a:spLocks noGrp="1"/>
          </p:cNvSpPr>
          <p:nvPr>
            <p:ph type="dt" sz="half" idx="10"/>
          </p:nvPr>
        </p:nvSpPr>
        <p:spPr/>
        <p:txBody>
          <a:bodyPr/>
          <a:lstStyle/>
          <a:p>
            <a:fld id="{00E8994A-3A10-410E-BE28-9BF28863324B}" type="datetimeFigureOut">
              <a:rPr lang="en-AU" smtClean="0"/>
              <a:t>14/10/2019</a:t>
            </a:fld>
            <a:endParaRPr lang="en-AU" dirty="0"/>
          </a:p>
        </p:txBody>
      </p:sp>
      <p:sp>
        <p:nvSpPr>
          <p:cNvPr id="6" name="Footer Placeholder 5">
            <a:extLst>
              <a:ext uri="{FF2B5EF4-FFF2-40B4-BE49-F238E27FC236}">
                <a16:creationId xmlns:a16="http://schemas.microsoft.com/office/drawing/2014/main" id="{7B2402D4-5538-4EB0-99FE-C49DAEBBD5F7}"/>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6EFA981F-1889-4991-9943-CA0F40081E7E}"/>
              </a:ext>
            </a:extLst>
          </p:cNvPr>
          <p:cNvSpPr>
            <a:spLocks noGrp="1"/>
          </p:cNvSpPr>
          <p:nvPr>
            <p:ph type="sldNum" sz="quarter" idx="12"/>
          </p:nvPr>
        </p:nvSpPr>
        <p:spPr/>
        <p:txBody>
          <a:bodyPr/>
          <a:lstStyle/>
          <a:p>
            <a:fld id="{270C6754-C768-4D4C-AB19-EBEEE0B98D79}" type="slidenum">
              <a:rPr lang="en-AU" smtClean="0"/>
              <a:t>‹#›</a:t>
            </a:fld>
            <a:endParaRPr lang="en-AU" dirty="0"/>
          </a:p>
        </p:txBody>
      </p:sp>
    </p:spTree>
    <p:extLst>
      <p:ext uri="{BB962C8B-B14F-4D97-AF65-F5344CB8AC3E}">
        <p14:creationId xmlns:p14="http://schemas.microsoft.com/office/powerpoint/2010/main" val="2552529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9FCD6-935E-471A-B3F3-3D2FE2710915}"/>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A32E8D3-F9D7-48AB-9B16-A4D921A507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0EB3A6-D79D-4435-9A96-23169243F4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56FA583-0847-4740-A98C-B50D874CC9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517090-A787-4083-B826-7F85652B8D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2207B514-2FC8-47E2-9FB7-15DBD43E7DFC}"/>
              </a:ext>
            </a:extLst>
          </p:cNvPr>
          <p:cNvSpPr>
            <a:spLocks noGrp="1"/>
          </p:cNvSpPr>
          <p:nvPr>
            <p:ph type="dt" sz="half" idx="10"/>
          </p:nvPr>
        </p:nvSpPr>
        <p:spPr/>
        <p:txBody>
          <a:bodyPr/>
          <a:lstStyle/>
          <a:p>
            <a:fld id="{00E8994A-3A10-410E-BE28-9BF28863324B}" type="datetimeFigureOut">
              <a:rPr lang="en-AU" smtClean="0"/>
              <a:t>14/10/2019</a:t>
            </a:fld>
            <a:endParaRPr lang="en-AU" dirty="0"/>
          </a:p>
        </p:txBody>
      </p:sp>
      <p:sp>
        <p:nvSpPr>
          <p:cNvPr id="8" name="Footer Placeholder 7">
            <a:extLst>
              <a:ext uri="{FF2B5EF4-FFF2-40B4-BE49-F238E27FC236}">
                <a16:creationId xmlns:a16="http://schemas.microsoft.com/office/drawing/2014/main" id="{55CF5F1B-D958-499A-B510-1E0BAFFCC9DB}"/>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0C2B7135-CB12-45C0-B4AB-FFFE2AC859E8}"/>
              </a:ext>
            </a:extLst>
          </p:cNvPr>
          <p:cNvSpPr>
            <a:spLocks noGrp="1"/>
          </p:cNvSpPr>
          <p:nvPr>
            <p:ph type="sldNum" sz="quarter" idx="12"/>
          </p:nvPr>
        </p:nvSpPr>
        <p:spPr/>
        <p:txBody>
          <a:bodyPr/>
          <a:lstStyle/>
          <a:p>
            <a:fld id="{270C6754-C768-4D4C-AB19-EBEEE0B98D79}" type="slidenum">
              <a:rPr lang="en-AU" smtClean="0"/>
              <a:t>‹#›</a:t>
            </a:fld>
            <a:endParaRPr lang="en-AU" dirty="0"/>
          </a:p>
        </p:txBody>
      </p:sp>
    </p:spTree>
    <p:extLst>
      <p:ext uri="{BB962C8B-B14F-4D97-AF65-F5344CB8AC3E}">
        <p14:creationId xmlns:p14="http://schemas.microsoft.com/office/powerpoint/2010/main" val="1776460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1D1F3-02FA-4C0F-B183-AEC4E294561A}"/>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E64D54B9-8D1A-4155-B340-1DBD2CA755AB}"/>
              </a:ext>
            </a:extLst>
          </p:cNvPr>
          <p:cNvSpPr>
            <a:spLocks noGrp="1"/>
          </p:cNvSpPr>
          <p:nvPr>
            <p:ph type="dt" sz="half" idx="10"/>
          </p:nvPr>
        </p:nvSpPr>
        <p:spPr/>
        <p:txBody>
          <a:bodyPr/>
          <a:lstStyle/>
          <a:p>
            <a:fld id="{00E8994A-3A10-410E-BE28-9BF28863324B}" type="datetimeFigureOut">
              <a:rPr lang="en-AU" smtClean="0"/>
              <a:t>14/10/2019</a:t>
            </a:fld>
            <a:endParaRPr lang="en-AU" dirty="0"/>
          </a:p>
        </p:txBody>
      </p:sp>
      <p:sp>
        <p:nvSpPr>
          <p:cNvPr id="4" name="Footer Placeholder 3">
            <a:extLst>
              <a:ext uri="{FF2B5EF4-FFF2-40B4-BE49-F238E27FC236}">
                <a16:creationId xmlns:a16="http://schemas.microsoft.com/office/drawing/2014/main" id="{4946D6EF-52EA-4FE3-AE97-3467E0E0FB2C}"/>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8B8A4FA9-B207-45B9-9F9E-C1F492E54BFB}"/>
              </a:ext>
            </a:extLst>
          </p:cNvPr>
          <p:cNvSpPr>
            <a:spLocks noGrp="1"/>
          </p:cNvSpPr>
          <p:nvPr>
            <p:ph type="sldNum" sz="quarter" idx="12"/>
          </p:nvPr>
        </p:nvSpPr>
        <p:spPr/>
        <p:txBody>
          <a:bodyPr/>
          <a:lstStyle/>
          <a:p>
            <a:fld id="{270C6754-C768-4D4C-AB19-EBEEE0B98D79}" type="slidenum">
              <a:rPr lang="en-AU" smtClean="0"/>
              <a:t>‹#›</a:t>
            </a:fld>
            <a:endParaRPr lang="en-AU" dirty="0"/>
          </a:p>
        </p:txBody>
      </p:sp>
    </p:spTree>
    <p:extLst>
      <p:ext uri="{BB962C8B-B14F-4D97-AF65-F5344CB8AC3E}">
        <p14:creationId xmlns:p14="http://schemas.microsoft.com/office/powerpoint/2010/main" val="961464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oogle Shape;97;p15" descr="backpage.jpg">
            <a:extLst>
              <a:ext uri="{FF2B5EF4-FFF2-40B4-BE49-F238E27FC236}">
                <a16:creationId xmlns:a16="http://schemas.microsoft.com/office/drawing/2014/main" id="{E50B393D-24F2-40FB-87ED-09616D303F7B}"/>
              </a:ext>
            </a:extLst>
          </p:cNvPr>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 name="Date Placeholder 1">
            <a:extLst>
              <a:ext uri="{FF2B5EF4-FFF2-40B4-BE49-F238E27FC236}">
                <a16:creationId xmlns:a16="http://schemas.microsoft.com/office/drawing/2014/main" id="{2E207789-F312-4539-A345-A82B1533BADD}"/>
              </a:ext>
            </a:extLst>
          </p:cNvPr>
          <p:cNvSpPr>
            <a:spLocks noGrp="1"/>
          </p:cNvSpPr>
          <p:nvPr>
            <p:ph type="dt" sz="half" idx="10"/>
          </p:nvPr>
        </p:nvSpPr>
        <p:spPr/>
        <p:txBody>
          <a:bodyPr/>
          <a:lstStyle/>
          <a:p>
            <a:fld id="{00E8994A-3A10-410E-BE28-9BF28863324B}" type="datetimeFigureOut">
              <a:rPr lang="en-AU" smtClean="0"/>
              <a:t>14/10/2019</a:t>
            </a:fld>
            <a:endParaRPr lang="en-AU" dirty="0"/>
          </a:p>
        </p:txBody>
      </p:sp>
      <p:sp>
        <p:nvSpPr>
          <p:cNvPr id="3" name="Footer Placeholder 2">
            <a:extLst>
              <a:ext uri="{FF2B5EF4-FFF2-40B4-BE49-F238E27FC236}">
                <a16:creationId xmlns:a16="http://schemas.microsoft.com/office/drawing/2014/main" id="{76B3A343-7D3D-47C4-ADAC-72E88B60FA35}"/>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id="{B0FAE6EA-0837-4F42-83D0-C43F090F9CE5}"/>
              </a:ext>
            </a:extLst>
          </p:cNvPr>
          <p:cNvSpPr>
            <a:spLocks noGrp="1"/>
          </p:cNvSpPr>
          <p:nvPr>
            <p:ph type="sldNum" sz="quarter" idx="12"/>
          </p:nvPr>
        </p:nvSpPr>
        <p:spPr/>
        <p:txBody>
          <a:bodyPr/>
          <a:lstStyle/>
          <a:p>
            <a:fld id="{270C6754-C768-4D4C-AB19-EBEEE0B98D79}" type="slidenum">
              <a:rPr lang="en-AU" smtClean="0"/>
              <a:t>‹#›</a:t>
            </a:fld>
            <a:endParaRPr lang="en-AU" dirty="0"/>
          </a:p>
        </p:txBody>
      </p:sp>
    </p:spTree>
    <p:extLst>
      <p:ext uri="{BB962C8B-B14F-4D97-AF65-F5344CB8AC3E}">
        <p14:creationId xmlns:p14="http://schemas.microsoft.com/office/powerpoint/2010/main" val="2131025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oogle Shape;91;p14" descr="general.jpg">
            <a:extLst>
              <a:ext uri="{FF2B5EF4-FFF2-40B4-BE49-F238E27FC236}">
                <a16:creationId xmlns:a16="http://schemas.microsoft.com/office/drawing/2014/main" id="{BC72F28C-83A3-45FF-8B56-6643E70B87B6}"/>
              </a:ext>
            </a:extLst>
          </p:cNvPr>
          <p:cNvPicPr preferRelativeResize="0"/>
          <p:nvPr/>
        </p:nvPicPr>
        <p:blipFill rotWithShape="1">
          <a:blip r:embed="rId18">
            <a:alphaModFix/>
          </a:blip>
          <a:srcRect/>
          <a:stretch/>
        </p:blipFill>
        <p:spPr>
          <a:xfrm>
            <a:off x="0" y="0"/>
            <a:ext cx="12192000" cy="6858000"/>
          </a:xfrm>
          <a:prstGeom prst="rect">
            <a:avLst/>
          </a:prstGeom>
          <a:noFill/>
          <a:ln>
            <a:noFill/>
          </a:ln>
        </p:spPr>
      </p:pic>
      <p:sp>
        <p:nvSpPr>
          <p:cNvPr id="2" name="Title Placeholder 1">
            <a:extLst>
              <a:ext uri="{FF2B5EF4-FFF2-40B4-BE49-F238E27FC236}">
                <a16:creationId xmlns:a16="http://schemas.microsoft.com/office/drawing/2014/main" id="{F42CADBC-303D-43C9-9804-656805BACE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0141A3B-E932-4AE8-BD6B-42DEED70AB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C1CB9A8-DD96-46F1-841C-02D7CFD54F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8994A-3A10-410E-BE28-9BF28863324B}" type="datetimeFigureOut">
              <a:rPr lang="en-AU" smtClean="0"/>
              <a:t>14/10/2019</a:t>
            </a:fld>
            <a:endParaRPr lang="en-AU" dirty="0"/>
          </a:p>
        </p:txBody>
      </p:sp>
      <p:sp>
        <p:nvSpPr>
          <p:cNvPr id="5" name="Footer Placeholder 4">
            <a:extLst>
              <a:ext uri="{FF2B5EF4-FFF2-40B4-BE49-F238E27FC236}">
                <a16:creationId xmlns:a16="http://schemas.microsoft.com/office/drawing/2014/main" id="{AF70B96E-1B50-4C81-A0B2-2FBAE4AED1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18EAA930-91D5-40C3-9ACD-C42BC0197A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0C6754-C768-4D4C-AB19-EBEEE0B98D79}" type="slidenum">
              <a:rPr lang="en-AU" smtClean="0"/>
              <a:t>‹#›</a:t>
            </a:fld>
            <a:endParaRPr lang="en-AU" dirty="0"/>
          </a:p>
        </p:txBody>
      </p:sp>
      <p:pic>
        <p:nvPicPr>
          <p:cNvPr id="8" name="Google Shape;92;p14" descr="logo.png">
            <a:extLst>
              <a:ext uri="{FF2B5EF4-FFF2-40B4-BE49-F238E27FC236}">
                <a16:creationId xmlns:a16="http://schemas.microsoft.com/office/drawing/2014/main" id="{CB0BAAE2-F63F-4668-8DC8-C9E0182B2090}"/>
              </a:ext>
            </a:extLst>
          </p:cNvPr>
          <p:cNvPicPr preferRelativeResize="0"/>
          <p:nvPr/>
        </p:nvPicPr>
        <p:blipFill rotWithShape="1">
          <a:blip r:embed="rId19">
            <a:alphaModFix/>
          </a:blip>
          <a:srcRect/>
          <a:stretch/>
        </p:blipFill>
        <p:spPr>
          <a:xfrm>
            <a:off x="11061032" y="136524"/>
            <a:ext cx="1022041" cy="819439"/>
          </a:xfrm>
          <a:prstGeom prst="rect">
            <a:avLst/>
          </a:prstGeom>
          <a:noFill/>
          <a:ln>
            <a:noFill/>
          </a:ln>
        </p:spPr>
      </p:pic>
    </p:spTree>
    <p:extLst>
      <p:ext uri="{BB962C8B-B14F-4D97-AF65-F5344CB8AC3E}">
        <p14:creationId xmlns:p14="http://schemas.microsoft.com/office/powerpoint/2010/main" val="76359045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www.dms.dpc.vic.gov.au/" TargetMode="External"/><Relationship Id="rId2" Type="http://schemas.openxmlformats.org/officeDocument/2006/relationships/hyperlink" Target="http://www.apa.org/ethics/code.html" TargetMode="External"/><Relationship Id="rId1" Type="http://schemas.openxmlformats.org/officeDocument/2006/relationships/slideLayout" Target="../slideLayouts/slideLayout2.xml"/><Relationship Id="rId6" Type="http://schemas.openxmlformats.org/officeDocument/2006/relationships/hyperlink" Target="http://www.education.vic.gov.au/studentlearning/research/conductresearch.htm" TargetMode="External"/><Relationship Id="rId5" Type="http://schemas.openxmlformats.org/officeDocument/2006/relationships/hyperlink" Target="http://www.nhmrc.gov.au/publications/synopses/e35syn.htm" TargetMode="External"/><Relationship Id="rId4" Type="http://schemas.openxmlformats.org/officeDocument/2006/relationships/hyperlink" Target="http://www.swin.edu.au/aare/ethcfull.htm"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edfac.unimelb.edu.au/research/ethics/human_ethics.html" TargetMode="External"/><Relationship Id="rId2" Type="http://schemas.openxmlformats.org/officeDocument/2006/relationships/hyperlink" Target="http://www.unimelb.edu.au/research/ethics/human/hints.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aiatsis.gov.au/corp/docs/EthicsGuideA4.pdf" TargetMode="External"/><Relationship Id="rId2" Type="http://schemas.openxmlformats.org/officeDocument/2006/relationships/hyperlink" Target="http://www.nhmrc.gov.au/issues/asti.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B2B2EB-9BD4-4C6F-A82C-4E9EC0D8969A}"/>
              </a:ext>
            </a:extLst>
          </p:cNvPr>
          <p:cNvSpPr>
            <a:spLocks noGrp="1"/>
          </p:cNvSpPr>
          <p:nvPr>
            <p:ph type="title"/>
          </p:nvPr>
        </p:nvSpPr>
        <p:spPr>
          <a:xfrm>
            <a:off x="838200" y="365125"/>
            <a:ext cx="10515600" cy="6161405"/>
          </a:xfrm>
        </p:spPr>
        <p:txBody>
          <a:bodyPr>
            <a:normAutofit/>
          </a:bodyPr>
          <a:lstStyle/>
          <a:p>
            <a:pPr algn="ctr"/>
            <a:r>
              <a:rPr lang="en-AU" dirty="0">
                <a:solidFill>
                  <a:srgbClr val="FF0000"/>
                </a:solidFill>
              </a:rPr>
              <a:t>Disclaimer: </a:t>
            </a:r>
            <a:br>
              <a:rPr lang="en-AU" dirty="0">
                <a:solidFill>
                  <a:srgbClr val="FF0000"/>
                </a:solidFill>
              </a:rPr>
            </a:br>
            <a:br>
              <a:rPr lang="en-AU" dirty="0">
                <a:solidFill>
                  <a:srgbClr val="FF0000"/>
                </a:solidFill>
              </a:rPr>
            </a:br>
            <a:r>
              <a:rPr lang="en-AU" dirty="0">
                <a:solidFill>
                  <a:srgbClr val="FF0000"/>
                </a:solidFill>
              </a:rPr>
              <a:t>The following slides were intentionally left text based to allow you to personalise and contextualise with your own images. </a:t>
            </a:r>
          </a:p>
        </p:txBody>
      </p:sp>
    </p:spTree>
    <p:extLst>
      <p:ext uri="{BB962C8B-B14F-4D97-AF65-F5344CB8AC3E}">
        <p14:creationId xmlns:p14="http://schemas.microsoft.com/office/powerpoint/2010/main" val="2180387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AU" dirty="0"/>
              <a:t>Part 2 – ethics history and why it matters  </a:t>
            </a:r>
          </a:p>
        </p:txBody>
      </p:sp>
      <p:sp>
        <p:nvSpPr>
          <p:cNvPr id="3" name="Text Placeholder 2">
            <a:extLst>
              <a:ext uri="{FF2B5EF4-FFF2-40B4-BE49-F238E27FC236}">
                <a16:creationId xmlns:a16="http://schemas.microsoft.com/office/drawing/2014/main" id="{AA48E645-F371-4A7A-9788-9D81F6BC131E}"/>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688537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Very briefly </a:t>
            </a:r>
          </a:p>
        </p:txBody>
      </p:sp>
      <p:sp>
        <p:nvSpPr>
          <p:cNvPr id="3" name="Content Placeholder 2"/>
          <p:cNvSpPr>
            <a:spLocks noGrp="1"/>
          </p:cNvSpPr>
          <p:nvPr>
            <p:ph idx="1"/>
          </p:nvPr>
        </p:nvSpPr>
        <p:spPr/>
        <p:txBody>
          <a:bodyPr>
            <a:normAutofit fontScale="92500" lnSpcReduction="20000"/>
          </a:bodyPr>
          <a:lstStyle/>
          <a:p>
            <a:r>
              <a:rPr lang="en-AU" dirty="0"/>
              <a:t>In the distant past experiments were undertaken with out thinking about their welfare</a:t>
            </a:r>
          </a:p>
          <a:p>
            <a:r>
              <a:rPr lang="en-AU" dirty="0"/>
              <a:t>This was particularly true in medicine, and other health professionals, with all of the population including kids and those at risk</a:t>
            </a:r>
          </a:p>
          <a:p>
            <a:r>
              <a:rPr lang="en-AU" dirty="0"/>
              <a:t>The ethics process is a way for the university to ensure that what you are doing has been well thought out and doesn’t present significant risk to any of the people you will be speaking to</a:t>
            </a:r>
          </a:p>
          <a:p>
            <a:r>
              <a:rPr lang="en-AU" dirty="0"/>
              <a:t>It is also a way for you to have confidence that you are supported by the university and that your studio leaders have your back</a:t>
            </a:r>
          </a:p>
          <a:p>
            <a:r>
              <a:rPr lang="en-AU" dirty="0"/>
              <a:t>Finally it is a way for the community to have confidence in your consultation with them and that their information will be treated with respect. </a:t>
            </a:r>
          </a:p>
        </p:txBody>
      </p:sp>
    </p:spTree>
    <p:extLst>
      <p:ext uri="{BB962C8B-B14F-4D97-AF65-F5344CB8AC3E}">
        <p14:creationId xmlns:p14="http://schemas.microsoft.com/office/powerpoint/2010/main" val="3050945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dirty="0"/>
              <a:t>What do ethics committees look out for?</a:t>
            </a:r>
          </a:p>
        </p:txBody>
      </p:sp>
      <p:sp>
        <p:nvSpPr>
          <p:cNvPr id="15363" name="Rectangle 3"/>
          <p:cNvSpPr>
            <a:spLocks noGrp="1" noChangeArrowheads="1"/>
          </p:cNvSpPr>
          <p:nvPr>
            <p:ph idx="1"/>
          </p:nvPr>
        </p:nvSpPr>
        <p:spPr/>
        <p:txBody>
          <a:bodyPr/>
          <a:lstStyle/>
          <a:p>
            <a:r>
              <a:rPr lang="en-US" altLang="en-US" dirty="0"/>
              <a:t>Is there a risk of physical, psychological, spiritual or emotional harm?</a:t>
            </a:r>
          </a:p>
          <a:p>
            <a:r>
              <a:rPr lang="en-US" altLang="en-US" dirty="0"/>
              <a:t>Is there potential for infringement of privacy, confidentiality, or ownership?</a:t>
            </a:r>
          </a:p>
          <a:p>
            <a:r>
              <a:rPr lang="en-US" altLang="en-US" dirty="0"/>
              <a:t>Does the person’s involvement impose burdens with little benefit?</a:t>
            </a:r>
          </a:p>
        </p:txBody>
      </p:sp>
    </p:spTree>
    <p:extLst>
      <p:ext uri="{BB962C8B-B14F-4D97-AF65-F5344CB8AC3E}">
        <p14:creationId xmlns:p14="http://schemas.microsoft.com/office/powerpoint/2010/main" val="28932708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dirty="0"/>
              <a:t>Why do I need ethics approval?</a:t>
            </a:r>
          </a:p>
        </p:txBody>
      </p:sp>
      <p:sp>
        <p:nvSpPr>
          <p:cNvPr id="16387" name="Rectangle 3"/>
          <p:cNvSpPr>
            <a:spLocks noGrp="1" noChangeArrowheads="1"/>
          </p:cNvSpPr>
          <p:nvPr>
            <p:ph idx="1"/>
          </p:nvPr>
        </p:nvSpPr>
        <p:spPr/>
        <p:txBody>
          <a:bodyPr/>
          <a:lstStyle/>
          <a:p>
            <a:r>
              <a:rPr lang="en-US" altLang="en-US" dirty="0"/>
              <a:t>To protect the rights and welfare of human participants;</a:t>
            </a:r>
          </a:p>
          <a:p>
            <a:r>
              <a:rPr lang="en-US" altLang="en-US" dirty="0"/>
              <a:t>To ensure that any risk of discomfort or harm to participants is minimal, and justified by the potential benefits of the research;</a:t>
            </a:r>
          </a:p>
          <a:p>
            <a:r>
              <a:rPr lang="en-US" altLang="en-US" dirty="0"/>
              <a:t>To protect the University’s reputation for research conducted and sponsored by it;</a:t>
            </a:r>
          </a:p>
        </p:txBody>
      </p:sp>
    </p:spTree>
    <p:extLst>
      <p:ext uri="{BB962C8B-B14F-4D97-AF65-F5344CB8AC3E}">
        <p14:creationId xmlns:p14="http://schemas.microsoft.com/office/powerpoint/2010/main" val="33386928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3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dirty="0"/>
              <a:t>Why? Continued …</a:t>
            </a:r>
          </a:p>
        </p:txBody>
      </p:sp>
      <p:sp>
        <p:nvSpPr>
          <p:cNvPr id="17411" name="Rectangle 3"/>
          <p:cNvSpPr>
            <a:spLocks noGrp="1" noChangeArrowheads="1"/>
          </p:cNvSpPr>
          <p:nvPr>
            <p:ph idx="1"/>
          </p:nvPr>
        </p:nvSpPr>
        <p:spPr/>
        <p:txBody>
          <a:bodyPr/>
          <a:lstStyle/>
          <a:p>
            <a:r>
              <a:rPr lang="en-US" altLang="en-US" dirty="0"/>
              <a:t>To minimise the potential for claims of negligence made against researchers and the University;</a:t>
            </a:r>
          </a:p>
          <a:p>
            <a:r>
              <a:rPr lang="en-US" altLang="en-US" dirty="0"/>
              <a:t>To meet the University’s obligations under the NHMRC’s </a:t>
            </a:r>
            <a:r>
              <a:rPr lang="en-US" altLang="en-US" i="1" dirty="0"/>
              <a:t>National Statement on Ethical Conduct in Research Involving Humans </a:t>
            </a:r>
            <a:r>
              <a:rPr lang="en-US" altLang="en-US" dirty="0"/>
              <a:t>(June 1999)</a:t>
            </a:r>
          </a:p>
        </p:txBody>
      </p:sp>
    </p:spTree>
    <p:extLst>
      <p:ext uri="{BB962C8B-B14F-4D97-AF65-F5344CB8AC3E}">
        <p14:creationId xmlns:p14="http://schemas.microsoft.com/office/powerpoint/2010/main" val="23508100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AU" dirty="0"/>
              <a:t>Part 3 – university policy including outline of PLS and consent form processes </a:t>
            </a:r>
          </a:p>
        </p:txBody>
      </p:sp>
      <p:sp>
        <p:nvSpPr>
          <p:cNvPr id="2" name="Text Placeholder 1">
            <a:extLst>
              <a:ext uri="{FF2B5EF4-FFF2-40B4-BE49-F238E27FC236}">
                <a16:creationId xmlns:a16="http://schemas.microsoft.com/office/drawing/2014/main" id="{0241D398-6B8A-42ED-9298-3866D5FBC798}"/>
              </a:ext>
            </a:extLst>
          </p:cNvPr>
          <p:cNvSpPr>
            <a:spLocks noGrp="1"/>
          </p:cNvSpPr>
          <p:nvPr>
            <p:ph type="body" idx="1"/>
          </p:nvPr>
        </p:nvSpPr>
        <p:spPr/>
        <p:txBody>
          <a:bodyPr/>
          <a:lstStyle/>
          <a:p>
            <a:r>
              <a:rPr lang="en-AU" dirty="0"/>
              <a:t>We recommend you adapt this based on the specific requirements for your context. </a:t>
            </a:r>
          </a:p>
        </p:txBody>
      </p:sp>
    </p:spTree>
    <p:extLst>
      <p:ext uri="{BB962C8B-B14F-4D97-AF65-F5344CB8AC3E}">
        <p14:creationId xmlns:p14="http://schemas.microsoft.com/office/powerpoint/2010/main" val="1901034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dirty="0"/>
              <a:t>Issues for Ethics Committees</a:t>
            </a:r>
          </a:p>
        </p:txBody>
      </p:sp>
      <p:sp>
        <p:nvSpPr>
          <p:cNvPr id="28675" name="Rectangle 3"/>
          <p:cNvSpPr>
            <a:spLocks noGrp="1" noChangeArrowheads="1"/>
          </p:cNvSpPr>
          <p:nvPr>
            <p:ph idx="1"/>
          </p:nvPr>
        </p:nvSpPr>
        <p:spPr/>
        <p:txBody>
          <a:bodyPr>
            <a:normAutofit/>
          </a:bodyPr>
          <a:lstStyle/>
          <a:p>
            <a:pPr>
              <a:lnSpc>
                <a:spcPct val="90000"/>
              </a:lnSpc>
            </a:pPr>
            <a:r>
              <a:rPr lang="en-AU" altLang="en-US" dirty="0">
                <a:cs typeface="Times New Roman" panose="02020603050405020304" pitchFamily="18" charset="0"/>
              </a:rPr>
              <a:t>Plain language statement &amp; consent form</a:t>
            </a:r>
          </a:p>
          <a:p>
            <a:pPr lvl="4">
              <a:lnSpc>
                <a:spcPct val="90000"/>
              </a:lnSpc>
            </a:pPr>
            <a:r>
              <a:rPr lang="en-AU" altLang="en-US" sz="2800" dirty="0">
                <a:cs typeface="Times New Roman" panose="02020603050405020304" pitchFamily="18" charset="0"/>
              </a:rPr>
              <a:t>tailor to suit participants</a:t>
            </a:r>
          </a:p>
          <a:p>
            <a:pPr>
              <a:lnSpc>
                <a:spcPct val="90000"/>
              </a:lnSpc>
            </a:pPr>
            <a:r>
              <a:rPr lang="en-AU" altLang="en-US" dirty="0">
                <a:cs typeface="Times New Roman" panose="02020603050405020304" pitchFamily="18" charset="0"/>
              </a:rPr>
              <a:t>Informed consent: </a:t>
            </a:r>
          </a:p>
          <a:p>
            <a:pPr lvl="4">
              <a:lnSpc>
                <a:spcPct val="80000"/>
              </a:lnSpc>
            </a:pPr>
            <a:r>
              <a:rPr lang="en-AU" altLang="en-US" sz="2800" dirty="0">
                <a:cs typeface="Times New Roman" panose="02020603050405020304" pitchFamily="18" charset="0"/>
              </a:rPr>
              <a:t>clear full information</a:t>
            </a:r>
          </a:p>
          <a:p>
            <a:pPr lvl="4">
              <a:lnSpc>
                <a:spcPct val="80000"/>
              </a:lnSpc>
            </a:pPr>
            <a:r>
              <a:rPr lang="en-AU" altLang="en-US" sz="2800" dirty="0">
                <a:cs typeface="Times New Roman" panose="02020603050405020304" pitchFamily="18" charset="0"/>
              </a:rPr>
              <a:t>voluntary choice to participate</a:t>
            </a:r>
          </a:p>
          <a:p>
            <a:pPr>
              <a:lnSpc>
                <a:spcPct val="80000"/>
              </a:lnSpc>
            </a:pPr>
            <a:r>
              <a:rPr lang="en-AU" altLang="en-US" dirty="0">
                <a:cs typeface="Times New Roman" panose="02020603050405020304" pitchFamily="18" charset="0"/>
              </a:rPr>
              <a:t>Consent from whom:</a:t>
            </a:r>
          </a:p>
          <a:p>
            <a:pPr lvl="4">
              <a:lnSpc>
                <a:spcPct val="80000"/>
              </a:lnSpc>
            </a:pPr>
            <a:r>
              <a:rPr lang="en-AU" altLang="en-US" sz="2800" dirty="0">
                <a:cs typeface="Times New Roman" panose="02020603050405020304" pitchFamily="18" charset="0"/>
              </a:rPr>
              <a:t>parental consent for minors</a:t>
            </a:r>
          </a:p>
          <a:p>
            <a:pPr lvl="4">
              <a:lnSpc>
                <a:spcPct val="80000"/>
              </a:lnSpc>
            </a:pPr>
            <a:r>
              <a:rPr lang="en-AU" altLang="en-US" sz="2800" dirty="0">
                <a:cs typeface="Times New Roman" panose="02020603050405020304" pitchFamily="18" charset="0"/>
              </a:rPr>
              <a:t>legal guardians</a:t>
            </a:r>
          </a:p>
          <a:p>
            <a:pPr lvl="4">
              <a:lnSpc>
                <a:spcPct val="80000"/>
              </a:lnSpc>
            </a:pPr>
            <a:r>
              <a:rPr lang="en-AU" altLang="en-US" sz="2800" dirty="0">
                <a:cs typeface="Times New Roman" panose="02020603050405020304" pitchFamily="18" charset="0"/>
              </a:rPr>
              <a:t>community/organisations, as well as individuals?</a:t>
            </a:r>
            <a:endParaRPr lang="en-AU" altLang="en-US" dirty="0">
              <a:cs typeface="Times New Roman" panose="02020603050405020304" pitchFamily="18" charset="0"/>
            </a:endParaRPr>
          </a:p>
          <a:p>
            <a:pPr>
              <a:lnSpc>
                <a:spcPct val="80000"/>
              </a:lnSpc>
              <a:buFontTx/>
              <a:buNone/>
            </a:pPr>
            <a:endParaRPr lang="en-US" altLang="en-US" dirty="0"/>
          </a:p>
        </p:txBody>
      </p:sp>
    </p:spTree>
    <p:extLst>
      <p:ext uri="{BB962C8B-B14F-4D97-AF65-F5344CB8AC3E}">
        <p14:creationId xmlns:p14="http://schemas.microsoft.com/office/powerpoint/2010/main" val="35614068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6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867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867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867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867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867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867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2867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286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Plain Language Statement (PLS)</a:t>
            </a:r>
          </a:p>
        </p:txBody>
      </p:sp>
      <p:sp>
        <p:nvSpPr>
          <p:cNvPr id="3" name="Content Placeholder 2"/>
          <p:cNvSpPr>
            <a:spLocks noGrp="1"/>
          </p:cNvSpPr>
          <p:nvPr>
            <p:ph idx="1"/>
          </p:nvPr>
        </p:nvSpPr>
        <p:spPr/>
        <p:txBody>
          <a:bodyPr>
            <a:normAutofit lnSpcReduction="10000"/>
          </a:bodyPr>
          <a:lstStyle/>
          <a:p>
            <a:pPr marL="0" indent="0">
              <a:buNone/>
            </a:pPr>
            <a:r>
              <a:rPr lang="en-AU" dirty="0"/>
              <a:t>This tells your participants about the research, if they want they take home a copy please provide it or give them the chance to request it (usually in the consent form). Depending on the approach you choose the statements will be different and your studio leader has copies for you. </a:t>
            </a:r>
          </a:p>
          <a:p>
            <a:pPr marL="0" indent="0">
              <a:buNone/>
            </a:pPr>
            <a:r>
              <a:rPr lang="en-AU" dirty="0"/>
              <a:t>Key elements:</a:t>
            </a:r>
          </a:p>
          <a:p>
            <a:pPr marL="0" indent="0">
              <a:buNone/>
            </a:pPr>
            <a:r>
              <a:rPr lang="en-AU" dirty="0"/>
              <a:t>What you are doing, why, how long it will take, what will be done with the information collected, if it is anonymous and any specific data collection approached will be taken – e.g. recording, video, photo, etc. with how that data will be stored. Includes contact details of the studio leader(s) and how to get more information. </a:t>
            </a:r>
          </a:p>
        </p:txBody>
      </p:sp>
    </p:spTree>
    <p:extLst>
      <p:ext uri="{BB962C8B-B14F-4D97-AF65-F5344CB8AC3E}">
        <p14:creationId xmlns:p14="http://schemas.microsoft.com/office/powerpoint/2010/main" val="939666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Informed consent </a:t>
            </a:r>
          </a:p>
        </p:txBody>
      </p:sp>
      <p:sp>
        <p:nvSpPr>
          <p:cNvPr id="3" name="Content Placeholder 2"/>
          <p:cNvSpPr>
            <a:spLocks noGrp="1"/>
          </p:cNvSpPr>
          <p:nvPr>
            <p:ph idx="1"/>
          </p:nvPr>
        </p:nvSpPr>
        <p:spPr/>
        <p:txBody>
          <a:bodyPr/>
          <a:lstStyle/>
          <a:p>
            <a:r>
              <a:rPr lang="en-AU" dirty="0"/>
              <a:t>Clearly outlines what the participant is agreeing to</a:t>
            </a:r>
          </a:p>
          <a:p>
            <a:r>
              <a:rPr lang="en-AU" dirty="0"/>
              <a:t>Your studio leader has a copy for each type of activity you can choose from</a:t>
            </a:r>
          </a:p>
          <a:p>
            <a:r>
              <a:rPr lang="en-AU" dirty="0"/>
              <a:t>Allows the participant to request outcomes and further information </a:t>
            </a:r>
          </a:p>
          <a:p>
            <a:r>
              <a:rPr lang="en-AU" dirty="0"/>
              <a:t>Critical is that they know that their participation is anonymous but that depending on the method of data collection – e.g. photographs how his anonymity will be protected. Also that their participation is voluntary and that if they want to withdraw that is completely ok.  </a:t>
            </a:r>
          </a:p>
        </p:txBody>
      </p:sp>
    </p:spTree>
    <p:extLst>
      <p:ext uri="{BB962C8B-B14F-4D97-AF65-F5344CB8AC3E}">
        <p14:creationId xmlns:p14="http://schemas.microsoft.com/office/powerpoint/2010/main" val="610606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ltLang="en-US" dirty="0">
                <a:cs typeface="Times New Roman" panose="02020603050405020304" pitchFamily="18" charset="0"/>
              </a:rPr>
              <a:t>Consent from whom – Adults only</a:t>
            </a:r>
            <a:endParaRPr lang="en-AU" dirty="0"/>
          </a:p>
        </p:txBody>
      </p:sp>
      <p:sp>
        <p:nvSpPr>
          <p:cNvPr id="3" name="Content Placeholder 2"/>
          <p:cNvSpPr>
            <a:spLocks noGrp="1"/>
          </p:cNvSpPr>
          <p:nvPr>
            <p:ph idx="1"/>
          </p:nvPr>
        </p:nvSpPr>
        <p:spPr>
          <a:noFill/>
        </p:spPr>
        <p:txBody>
          <a:bodyPr>
            <a:normAutofit/>
          </a:bodyPr>
          <a:lstStyle/>
          <a:p>
            <a:pPr marL="0" indent="0">
              <a:lnSpc>
                <a:spcPct val="80000"/>
              </a:lnSpc>
              <a:buNone/>
            </a:pPr>
            <a:r>
              <a:rPr lang="en-AU" altLang="en-US" dirty="0">
                <a:cs typeface="Times New Roman" panose="02020603050405020304" pitchFamily="18" charset="0"/>
              </a:rPr>
              <a:t>In the Plain Language Statement it will outline if participants need parental consent or consent from a legal guardian or local authority. The easiest strategy is </a:t>
            </a:r>
            <a:r>
              <a:rPr lang="en-AU" altLang="en-US" b="1" dirty="0">
                <a:cs typeface="Times New Roman" panose="02020603050405020304" pitchFamily="18" charset="0"/>
              </a:rPr>
              <a:t>to avoid engagement with children or vulnerable communities</a:t>
            </a:r>
            <a:r>
              <a:rPr lang="en-AU" altLang="en-US" dirty="0">
                <a:cs typeface="Times New Roman" panose="02020603050405020304" pitchFamily="18" charset="0"/>
              </a:rPr>
              <a:t>. For the purposes of this research </a:t>
            </a:r>
            <a:r>
              <a:rPr lang="en-AU" altLang="en-US" b="1" dirty="0">
                <a:cs typeface="Times New Roman" panose="02020603050405020304" pitchFamily="18" charset="0"/>
              </a:rPr>
              <a:t>your participant needs to be over the age of 18 and of sound mind and body. </a:t>
            </a:r>
          </a:p>
          <a:p>
            <a:pPr marL="0" indent="0">
              <a:lnSpc>
                <a:spcPct val="80000"/>
              </a:lnSpc>
              <a:buNone/>
            </a:pPr>
            <a:endParaRPr lang="en-AU" altLang="en-US" dirty="0">
              <a:cs typeface="Times New Roman" panose="02020603050405020304" pitchFamily="18" charset="0"/>
            </a:endParaRPr>
          </a:p>
          <a:p>
            <a:pPr marL="0" indent="0">
              <a:lnSpc>
                <a:spcPct val="80000"/>
              </a:lnSpc>
              <a:buNone/>
            </a:pPr>
            <a:r>
              <a:rPr lang="en-AU" altLang="en-US" b="1" dirty="0">
                <a:cs typeface="Times New Roman" panose="02020603050405020304" pitchFamily="18" charset="0"/>
              </a:rPr>
              <a:t>Unless a written consent has been sought, do not take images of people where they are recognisable (e.g. if they are in the distance of a community shot that is ok, but not so that their faces can be seen)</a:t>
            </a:r>
          </a:p>
          <a:p>
            <a:pPr marL="0" indent="0">
              <a:buNone/>
            </a:pPr>
            <a:endParaRPr lang="en-AU" b="1" dirty="0"/>
          </a:p>
        </p:txBody>
      </p:sp>
    </p:spTree>
    <p:extLst>
      <p:ext uri="{BB962C8B-B14F-4D97-AF65-F5344CB8AC3E}">
        <p14:creationId xmlns:p14="http://schemas.microsoft.com/office/powerpoint/2010/main" val="2323059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56B1D0-D102-4FC0-8EEA-3EE5E09F90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5400" y="5134837"/>
            <a:ext cx="1604962" cy="1612127"/>
          </a:xfrm>
          <a:prstGeom prst="rect">
            <a:avLst/>
          </a:prstGeom>
        </p:spPr>
      </p:pic>
      <p:sp>
        <p:nvSpPr>
          <p:cNvPr id="2050" name="Rectangle 2"/>
          <p:cNvSpPr>
            <a:spLocks noGrp="1" noChangeArrowheads="1"/>
          </p:cNvSpPr>
          <p:nvPr>
            <p:ph type="ctrTitle"/>
          </p:nvPr>
        </p:nvSpPr>
        <p:spPr>
          <a:xfrm>
            <a:off x="845127" y="4420562"/>
            <a:ext cx="9490110" cy="1028791"/>
          </a:xfrm>
        </p:spPr>
        <p:txBody>
          <a:bodyPr>
            <a:noAutofit/>
          </a:bodyPr>
          <a:lstStyle/>
          <a:p>
            <a:r>
              <a:rPr lang="en-US" altLang="en-US" sz="5400" dirty="0"/>
              <a:t>Human Research and Ethics</a:t>
            </a:r>
          </a:p>
        </p:txBody>
      </p:sp>
      <p:sp>
        <p:nvSpPr>
          <p:cNvPr id="2051" name="Rectangle 3"/>
          <p:cNvSpPr>
            <a:spLocks noGrp="1" noChangeArrowheads="1"/>
          </p:cNvSpPr>
          <p:nvPr>
            <p:ph type="subTitle" idx="1"/>
          </p:nvPr>
        </p:nvSpPr>
        <p:spPr>
          <a:xfrm>
            <a:off x="838200" y="5503865"/>
            <a:ext cx="7525624" cy="452820"/>
          </a:xfrm>
        </p:spPr>
        <p:txBody>
          <a:bodyPr>
            <a:noAutofit/>
          </a:bodyPr>
          <a:lstStyle/>
          <a:p>
            <a:r>
              <a:rPr lang="en-US" altLang="en-US" dirty="0"/>
              <a:t>Slides created as a resource deck of ethics procedures as per the University of Melbourne. Adapted from slide deck by: Dr Michèle de Courcy Chair, Faculty of Education HEAG University of Melbourne</a:t>
            </a:r>
          </a:p>
        </p:txBody>
      </p:sp>
    </p:spTree>
    <p:extLst>
      <p:ext uri="{BB962C8B-B14F-4D97-AF65-F5344CB8AC3E}">
        <p14:creationId xmlns:p14="http://schemas.microsoft.com/office/powerpoint/2010/main" val="417475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ltLang="en-US" dirty="0">
                <a:cs typeface="Times New Roman" panose="02020603050405020304" pitchFamily="18" charset="0"/>
              </a:rPr>
              <a:t>Consent from whom – with kids</a:t>
            </a:r>
            <a:endParaRPr lang="en-AU" sz="2400" dirty="0">
              <a:solidFill>
                <a:srgbClr val="C00000"/>
              </a:solidFill>
            </a:endParaRPr>
          </a:p>
        </p:txBody>
      </p:sp>
      <p:sp>
        <p:nvSpPr>
          <p:cNvPr id="3" name="Content Placeholder 2"/>
          <p:cNvSpPr>
            <a:spLocks noGrp="1"/>
          </p:cNvSpPr>
          <p:nvPr>
            <p:ph idx="1"/>
          </p:nvPr>
        </p:nvSpPr>
        <p:spPr>
          <a:noFill/>
        </p:spPr>
        <p:txBody>
          <a:bodyPr>
            <a:normAutofit lnSpcReduction="10000"/>
          </a:bodyPr>
          <a:lstStyle/>
          <a:p>
            <a:pPr marL="0" indent="0">
              <a:lnSpc>
                <a:spcPct val="80000"/>
              </a:lnSpc>
              <a:buNone/>
            </a:pPr>
            <a:r>
              <a:rPr lang="en-AU" altLang="en-US" dirty="0">
                <a:cs typeface="Times New Roman" panose="02020603050405020304" pitchFamily="18" charset="0"/>
              </a:rPr>
              <a:t>When working with kids, you will need to achieve parental consent to participate in the research. This should be clearly outlined in the Plain Language Statement and Consent Form. However you will also need to make it very clear to the children themselves and provide a Plain Language Statement suitable for children. </a:t>
            </a:r>
          </a:p>
          <a:p>
            <a:pPr marL="0" indent="0">
              <a:lnSpc>
                <a:spcPct val="80000"/>
              </a:lnSpc>
              <a:buNone/>
            </a:pPr>
            <a:endParaRPr lang="en-AU" altLang="en-US" dirty="0">
              <a:cs typeface="Times New Roman" panose="02020603050405020304" pitchFamily="18" charset="0"/>
            </a:endParaRPr>
          </a:p>
          <a:p>
            <a:pPr marL="0" indent="0">
              <a:lnSpc>
                <a:spcPct val="80000"/>
              </a:lnSpc>
              <a:buNone/>
            </a:pPr>
            <a:r>
              <a:rPr lang="en-AU" altLang="en-US" dirty="0">
                <a:cs typeface="Times New Roman" panose="02020603050405020304" pitchFamily="18" charset="0"/>
              </a:rPr>
              <a:t>This form will be created by you (the students of this studio) to respond to the specific age group that you are targeting. </a:t>
            </a:r>
          </a:p>
          <a:p>
            <a:pPr marL="0" indent="0">
              <a:lnSpc>
                <a:spcPct val="80000"/>
              </a:lnSpc>
              <a:buNone/>
            </a:pPr>
            <a:endParaRPr lang="en-AU" altLang="en-US" dirty="0">
              <a:cs typeface="Times New Roman" panose="02020603050405020304" pitchFamily="18" charset="0"/>
            </a:endParaRPr>
          </a:p>
          <a:p>
            <a:pPr marL="0" indent="0">
              <a:lnSpc>
                <a:spcPct val="80000"/>
              </a:lnSpc>
              <a:buNone/>
            </a:pPr>
            <a:r>
              <a:rPr lang="en-AU" altLang="en-US" b="1" dirty="0">
                <a:cs typeface="Times New Roman" panose="02020603050405020304" pitchFamily="18" charset="0"/>
              </a:rPr>
              <a:t>Do not, under any circumstance take images of children where they can be recognised. </a:t>
            </a:r>
            <a:endParaRPr lang="en-AU" b="1" dirty="0"/>
          </a:p>
        </p:txBody>
      </p:sp>
    </p:spTree>
    <p:extLst>
      <p:ext uri="{BB962C8B-B14F-4D97-AF65-F5344CB8AC3E}">
        <p14:creationId xmlns:p14="http://schemas.microsoft.com/office/powerpoint/2010/main" val="412340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ltLang="en-US" dirty="0">
                <a:cs typeface="Times New Roman" panose="02020603050405020304" pitchFamily="18" charset="0"/>
              </a:rPr>
              <a:t>Consent from whom – high risk communities </a:t>
            </a:r>
            <a:endParaRPr lang="en-AU" dirty="0"/>
          </a:p>
        </p:txBody>
      </p:sp>
      <p:sp>
        <p:nvSpPr>
          <p:cNvPr id="3" name="Content Placeholder 2"/>
          <p:cNvSpPr>
            <a:spLocks noGrp="1"/>
          </p:cNvSpPr>
          <p:nvPr>
            <p:ph idx="1"/>
          </p:nvPr>
        </p:nvSpPr>
        <p:spPr>
          <a:noFill/>
        </p:spPr>
        <p:txBody>
          <a:bodyPr>
            <a:normAutofit/>
          </a:bodyPr>
          <a:lstStyle/>
          <a:p>
            <a:pPr marL="0" indent="0">
              <a:lnSpc>
                <a:spcPct val="80000"/>
              </a:lnSpc>
              <a:buNone/>
            </a:pPr>
            <a:r>
              <a:rPr lang="en-AU" altLang="en-US" dirty="0">
                <a:cs typeface="Times New Roman" panose="02020603050405020304" pitchFamily="18" charset="0"/>
              </a:rPr>
              <a:t>High risk communities include any group or person who, for any reason This includes people suffering from mental illness, cognitive impairment, intellectual disability, people under the influence of drugs among others. </a:t>
            </a:r>
          </a:p>
          <a:p>
            <a:pPr marL="0" indent="0">
              <a:lnSpc>
                <a:spcPct val="80000"/>
              </a:lnSpc>
              <a:buNone/>
            </a:pPr>
            <a:endParaRPr lang="en-AU" altLang="en-US" dirty="0">
              <a:cs typeface="Times New Roman" panose="02020603050405020304" pitchFamily="18" charset="0"/>
            </a:endParaRPr>
          </a:p>
          <a:p>
            <a:pPr marL="0" indent="0">
              <a:lnSpc>
                <a:spcPct val="80000"/>
              </a:lnSpc>
              <a:buNone/>
            </a:pPr>
            <a:r>
              <a:rPr lang="en-AU" altLang="en-US" dirty="0">
                <a:cs typeface="Times New Roman" panose="02020603050405020304" pitchFamily="18" charset="0"/>
              </a:rPr>
              <a:t>These groups should not be </a:t>
            </a:r>
            <a:r>
              <a:rPr lang="en-US" dirty="0"/>
              <a:t>discounted from research due to difficulties in engagement, however considerations are required to ensure proper consent is achieved through the interaction and that the research design responds to these limitations. </a:t>
            </a:r>
          </a:p>
        </p:txBody>
      </p:sp>
    </p:spTree>
    <p:extLst>
      <p:ext uri="{BB962C8B-B14F-4D97-AF65-F5344CB8AC3E}">
        <p14:creationId xmlns:p14="http://schemas.microsoft.com/office/powerpoint/2010/main" val="3202808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ltLang="en-US" dirty="0">
                <a:cs typeface="Times New Roman" panose="02020603050405020304" pitchFamily="18" charset="0"/>
              </a:rPr>
              <a:t>Consent from whom – high risk communities</a:t>
            </a:r>
            <a:endParaRPr lang="en-AU" dirty="0"/>
          </a:p>
        </p:txBody>
      </p:sp>
      <p:sp>
        <p:nvSpPr>
          <p:cNvPr id="3" name="Content Placeholder 2"/>
          <p:cNvSpPr>
            <a:spLocks noGrp="1"/>
          </p:cNvSpPr>
          <p:nvPr>
            <p:ph idx="1"/>
          </p:nvPr>
        </p:nvSpPr>
        <p:spPr>
          <a:noFill/>
        </p:spPr>
        <p:txBody>
          <a:bodyPr>
            <a:normAutofit fontScale="62500" lnSpcReduction="20000"/>
          </a:bodyPr>
          <a:lstStyle/>
          <a:p>
            <a:pPr marL="0" indent="0">
              <a:lnSpc>
                <a:spcPct val="80000"/>
              </a:lnSpc>
              <a:buNone/>
            </a:pPr>
            <a:endParaRPr lang="en-US" dirty="0"/>
          </a:p>
          <a:p>
            <a:r>
              <a:rPr lang="en-US" dirty="0"/>
              <a:t>Consideration on whether participants’ situation increases their susceptibility to some forms of discomfort or distress and actions to minimize effects of this susceptibility</a:t>
            </a:r>
          </a:p>
          <a:p>
            <a:r>
              <a:rPr lang="en-US" dirty="0"/>
              <a:t>Consideration of forms of risk to both the participants and the researcher (including students) through the interaction and strategies to minimize this risk.</a:t>
            </a:r>
          </a:p>
          <a:p>
            <a:r>
              <a:rPr lang="en-US" dirty="0"/>
              <a:t>Consent to participation should be sought from that person as well as the person’s guardian or a local authority.</a:t>
            </a:r>
          </a:p>
          <a:p>
            <a:r>
              <a:rPr lang="en-US" dirty="0"/>
              <a:t>Where the impairment, disability or illness is temporary or episodic, an attempt should be made to seek consent at a time when the condition does not interfere with the person’s capacity to give consent.</a:t>
            </a:r>
          </a:p>
          <a:p>
            <a:r>
              <a:rPr lang="en-US" dirty="0"/>
              <a:t>Establishing a clear process to determine the capacity of a person from a high-risk community to consent to research. This information should include:</a:t>
            </a:r>
          </a:p>
          <a:p>
            <a:pPr lvl="1"/>
            <a:r>
              <a:rPr lang="en-US" dirty="0"/>
              <a:t>how the decision about the person’s capacity will be made;</a:t>
            </a:r>
          </a:p>
          <a:p>
            <a:pPr lvl="1"/>
            <a:r>
              <a:rPr lang="en-US" dirty="0"/>
              <a:t>who will make that decision;</a:t>
            </a:r>
          </a:p>
          <a:p>
            <a:pPr lvl="1"/>
            <a:r>
              <a:rPr lang="en-US" dirty="0"/>
              <a:t>the criteria that will be used in making the decision; and</a:t>
            </a:r>
          </a:p>
          <a:p>
            <a:pPr lvl="1"/>
            <a:r>
              <a:rPr lang="en-US" dirty="0"/>
              <a:t>the process for reviewing, during the research, the participant’s capacity to consent and to participate in the research</a:t>
            </a:r>
          </a:p>
        </p:txBody>
      </p:sp>
    </p:spTree>
    <p:extLst>
      <p:ext uri="{BB962C8B-B14F-4D97-AF65-F5344CB8AC3E}">
        <p14:creationId xmlns:p14="http://schemas.microsoft.com/office/powerpoint/2010/main" val="3747333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A0FCB-399E-4269-9A53-627168E11930}"/>
              </a:ext>
            </a:extLst>
          </p:cNvPr>
          <p:cNvSpPr>
            <a:spLocks noGrp="1"/>
          </p:cNvSpPr>
          <p:nvPr>
            <p:ph type="title"/>
          </p:nvPr>
        </p:nvSpPr>
        <p:spPr/>
        <p:txBody>
          <a:bodyPr/>
          <a:lstStyle/>
          <a:p>
            <a:r>
              <a:rPr lang="en-AU" dirty="0"/>
              <a:t>Part 4: {your project ethics}</a:t>
            </a:r>
          </a:p>
        </p:txBody>
      </p:sp>
      <p:sp>
        <p:nvSpPr>
          <p:cNvPr id="3" name="Text Placeholder 2">
            <a:extLst>
              <a:ext uri="{FF2B5EF4-FFF2-40B4-BE49-F238E27FC236}">
                <a16:creationId xmlns:a16="http://schemas.microsoft.com/office/drawing/2014/main" id="{0C4C3678-1A86-42AE-8358-E67B122F8A8A}"/>
              </a:ext>
            </a:extLst>
          </p:cNvPr>
          <p:cNvSpPr>
            <a:spLocks noGrp="1"/>
          </p:cNvSpPr>
          <p:nvPr>
            <p:ph type="body" idx="1"/>
          </p:nvPr>
        </p:nvSpPr>
        <p:spPr/>
        <p:txBody>
          <a:bodyPr/>
          <a:lstStyle/>
          <a:p>
            <a:r>
              <a:rPr lang="en-AU" dirty="0"/>
              <a:t>If your students will be engaging real communities as part of their engagement, this is a section to outline what your students are allowed to do/not do as per the approval you have. </a:t>
            </a:r>
          </a:p>
        </p:txBody>
      </p:sp>
    </p:spTree>
    <p:extLst>
      <p:ext uri="{BB962C8B-B14F-4D97-AF65-F5344CB8AC3E}">
        <p14:creationId xmlns:p14="http://schemas.microsoft.com/office/powerpoint/2010/main" val="446382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04E2C-28D5-4AE7-87A2-C3291F2D5715}"/>
              </a:ext>
            </a:extLst>
          </p:cNvPr>
          <p:cNvSpPr>
            <a:spLocks noGrp="1"/>
          </p:cNvSpPr>
          <p:nvPr>
            <p:ph type="title"/>
          </p:nvPr>
        </p:nvSpPr>
        <p:spPr/>
        <p:txBody>
          <a:bodyPr/>
          <a:lstStyle/>
          <a:p>
            <a:endParaRPr lang="en-AU" dirty="0"/>
          </a:p>
        </p:txBody>
      </p:sp>
      <p:sp>
        <p:nvSpPr>
          <p:cNvPr id="3" name="Content Placeholder 2">
            <a:extLst>
              <a:ext uri="{FF2B5EF4-FFF2-40B4-BE49-F238E27FC236}">
                <a16:creationId xmlns:a16="http://schemas.microsoft.com/office/drawing/2014/main" id="{73D6A1FA-E80C-47FA-AB86-8A601F4AFC9C}"/>
              </a:ext>
            </a:extLst>
          </p:cNvPr>
          <p:cNvSpPr>
            <a:spLocks noGrp="1"/>
          </p:cNvSpPr>
          <p:nvPr>
            <p:ph idx="1"/>
          </p:nvPr>
        </p:nvSpPr>
        <p:spPr/>
        <p:txBody>
          <a:bodyPr/>
          <a:lstStyle/>
          <a:p>
            <a:endParaRPr lang="en-AU" dirty="0"/>
          </a:p>
        </p:txBody>
      </p:sp>
    </p:spTree>
    <p:extLst>
      <p:ext uri="{BB962C8B-B14F-4D97-AF65-F5344CB8AC3E}">
        <p14:creationId xmlns:p14="http://schemas.microsoft.com/office/powerpoint/2010/main" val="434770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FC564D-440E-4AF9-BA5E-1EAEEA7CD8F0}"/>
              </a:ext>
            </a:extLst>
          </p:cNvPr>
          <p:cNvSpPr>
            <a:spLocks noGrp="1"/>
          </p:cNvSpPr>
          <p:nvPr>
            <p:ph type="title"/>
          </p:nvPr>
        </p:nvSpPr>
        <p:spPr/>
        <p:txBody>
          <a:bodyPr/>
          <a:lstStyle/>
          <a:p>
            <a:r>
              <a:rPr lang="en-AU" dirty="0"/>
              <a:t>Additional Resources</a:t>
            </a:r>
          </a:p>
        </p:txBody>
      </p:sp>
      <p:sp>
        <p:nvSpPr>
          <p:cNvPr id="5" name="Text Placeholder 4">
            <a:extLst>
              <a:ext uri="{FF2B5EF4-FFF2-40B4-BE49-F238E27FC236}">
                <a16:creationId xmlns:a16="http://schemas.microsoft.com/office/drawing/2014/main" id="{7202E1A6-C66E-479D-A39A-2839EF437DD7}"/>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308960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dirty="0"/>
              <a:t>External Documents</a:t>
            </a:r>
          </a:p>
        </p:txBody>
      </p:sp>
      <p:sp>
        <p:nvSpPr>
          <p:cNvPr id="30723" name="Rectangle 3"/>
          <p:cNvSpPr>
            <a:spLocks noGrp="1" noChangeArrowheads="1"/>
          </p:cNvSpPr>
          <p:nvPr>
            <p:ph idx="1"/>
          </p:nvPr>
        </p:nvSpPr>
        <p:spPr/>
        <p:txBody>
          <a:bodyPr>
            <a:normAutofit/>
          </a:bodyPr>
          <a:lstStyle/>
          <a:p>
            <a:pPr>
              <a:lnSpc>
                <a:spcPct val="80000"/>
              </a:lnSpc>
              <a:spcAft>
                <a:spcPct val="20000"/>
              </a:spcAft>
            </a:pPr>
            <a:r>
              <a:rPr lang="en-US" altLang="en-US" sz="2000" dirty="0"/>
              <a:t>American Psychological Association ethical principles of psychologists and code of conduct </a:t>
            </a:r>
            <a:r>
              <a:rPr lang="en-US" altLang="en-US" sz="2000" u="sng" dirty="0">
                <a:solidFill>
                  <a:srgbClr val="0000FF"/>
                </a:solidFill>
                <a:hlinkClick r:id="rId2"/>
              </a:rPr>
              <a:t>http://www.apa.org/ethics/code.html</a:t>
            </a:r>
            <a:endParaRPr lang="en-US" altLang="en-US" sz="2000" dirty="0"/>
          </a:p>
          <a:p>
            <a:pPr>
              <a:lnSpc>
                <a:spcPct val="80000"/>
              </a:lnSpc>
              <a:spcAft>
                <a:spcPct val="20000"/>
              </a:spcAft>
            </a:pPr>
            <a:r>
              <a:rPr lang="en-US" altLang="en-US" sz="2000" dirty="0"/>
              <a:t>Children and Young Persons Act 1989 (in relation to Mandated Reporting Requirements) </a:t>
            </a:r>
            <a:r>
              <a:rPr lang="en-US" altLang="en-US" sz="2000" u="sng" dirty="0">
                <a:solidFill>
                  <a:srgbClr val="0000FF"/>
                </a:solidFill>
                <a:hlinkClick r:id="rId3"/>
              </a:rPr>
              <a:t>http://www.dms.dpc.vic.gov.au/</a:t>
            </a:r>
            <a:endParaRPr lang="en-US" altLang="en-US" sz="2000" dirty="0"/>
          </a:p>
          <a:p>
            <a:pPr>
              <a:lnSpc>
                <a:spcPct val="80000"/>
              </a:lnSpc>
              <a:spcAft>
                <a:spcPct val="20000"/>
              </a:spcAft>
            </a:pPr>
            <a:r>
              <a:rPr lang="en-US" altLang="en-US" sz="2000" dirty="0"/>
              <a:t>Australian Association for Research in Education (AARE) Code of Ethics </a:t>
            </a:r>
            <a:r>
              <a:rPr lang="en-US" altLang="en-US" sz="2000" u="sng" dirty="0">
                <a:solidFill>
                  <a:srgbClr val="0000FF"/>
                </a:solidFill>
                <a:hlinkClick r:id="rId4"/>
              </a:rPr>
              <a:t>http://www.swin.edu.au/aare/ethcfull.htm</a:t>
            </a:r>
            <a:endParaRPr lang="en-US" altLang="en-US" sz="2000" dirty="0"/>
          </a:p>
          <a:p>
            <a:pPr>
              <a:lnSpc>
                <a:spcPct val="80000"/>
              </a:lnSpc>
              <a:spcAft>
                <a:spcPct val="20000"/>
              </a:spcAft>
            </a:pPr>
            <a:r>
              <a:rPr lang="en-US" altLang="en-US" sz="2000" dirty="0"/>
              <a:t>NHMRC statement on Human research ethics </a:t>
            </a:r>
            <a:r>
              <a:rPr lang="en-US" altLang="en-US" sz="2000" dirty="0">
                <a:hlinkClick r:id="rId5"/>
              </a:rPr>
              <a:t>http://www.nhmrc.gov.au/publications/synopses/e35syn.htm</a:t>
            </a:r>
            <a:endParaRPr lang="en-US" altLang="en-US" sz="2000" dirty="0"/>
          </a:p>
          <a:p>
            <a:pPr>
              <a:lnSpc>
                <a:spcPct val="80000"/>
              </a:lnSpc>
              <a:spcAft>
                <a:spcPct val="20000"/>
              </a:spcAft>
            </a:pPr>
            <a:r>
              <a:rPr lang="en-US" altLang="en-US" sz="2000" dirty="0"/>
              <a:t>Research in Government Schools </a:t>
            </a:r>
            <a:r>
              <a:rPr lang="en-US" altLang="en-US" sz="2000" dirty="0">
                <a:hlinkClick r:id="rId6"/>
              </a:rPr>
              <a:t>http://www.education.vic.gov.au/studentlearning/research/conductresearch.htm</a:t>
            </a:r>
            <a:endParaRPr lang="en-US" altLang="en-US" sz="2000" dirty="0"/>
          </a:p>
          <a:p>
            <a:pPr>
              <a:lnSpc>
                <a:spcPct val="80000"/>
              </a:lnSpc>
              <a:spcAft>
                <a:spcPct val="20000"/>
              </a:spcAft>
            </a:pPr>
            <a:r>
              <a:rPr lang="en-US" altLang="en-US" sz="2000" dirty="0"/>
              <a:t>Research in Catholic Schools </a:t>
            </a:r>
            <a:r>
              <a:rPr lang="en-US" altLang="en-US" sz="2000" u="sng" dirty="0">
                <a:solidFill>
                  <a:schemeClr val="hlink"/>
                </a:solidFill>
              </a:rPr>
              <a:t>http://web.ceo.melb.catholic.edu.au/?sectionid=48&amp;sectionid=48&amp;mode=print</a:t>
            </a:r>
          </a:p>
        </p:txBody>
      </p:sp>
    </p:spTree>
    <p:extLst>
      <p:ext uri="{BB962C8B-B14F-4D97-AF65-F5344CB8AC3E}">
        <p14:creationId xmlns:p14="http://schemas.microsoft.com/office/powerpoint/2010/main" val="32572999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072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07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dirty="0"/>
              <a:t>Examples from University Ethics processes. </a:t>
            </a:r>
          </a:p>
        </p:txBody>
      </p:sp>
      <p:sp>
        <p:nvSpPr>
          <p:cNvPr id="31747" name="Rectangle 3"/>
          <p:cNvSpPr>
            <a:spLocks noGrp="1" noChangeArrowheads="1"/>
          </p:cNvSpPr>
          <p:nvPr>
            <p:ph idx="1"/>
          </p:nvPr>
        </p:nvSpPr>
        <p:spPr/>
        <p:txBody>
          <a:bodyPr>
            <a:normAutofit/>
          </a:bodyPr>
          <a:lstStyle/>
          <a:p>
            <a:pPr>
              <a:lnSpc>
                <a:spcPct val="90000"/>
              </a:lnSpc>
            </a:pPr>
            <a:endParaRPr lang="en-US" altLang="en-US" sz="1800" dirty="0">
              <a:solidFill>
                <a:srgbClr val="0000FF"/>
              </a:solidFill>
              <a:hlinkClick r:id="rId2"/>
            </a:endParaRPr>
          </a:p>
          <a:p>
            <a:pPr>
              <a:lnSpc>
                <a:spcPct val="90000"/>
              </a:lnSpc>
            </a:pPr>
            <a:r>
              <a:rPr lang="en-US" altLang="en-US" sz="2400" dirty="0"/>
              <a:t>Faculty of Education Human Ethics site</a:t>
            </a:r>
          </a:p>
          <a:p>
            <a:pPr>
              <a:lnSpc>
                <a:spcPct val="90000"/>
              </a:lnSpc>
            </a:pPr>
            <a:r>
              <a:rPr lang="en-US" altLang="en-US" sz="2200" dirty="0">
                <a:solidFill>
                  <a:srgbClr val="FFFF00"/>
                </a:solidFill>
                <a:hlinkClick r:id="rId3"/>
              </a:rPr>
              <a:t>http://www.edfac.unimelb.edu.au/research/ethics/human_ethics.html</a:t>
            </a:r>
            <a:endParaRPr lang="en-US" altLang="en-US" sz="2200" u="sng" dirty="0">
              <a:solidFill>
                <a:srgbClr val="FFFF00"/>
              </a:solidFill>
              <a:hlinkClick r:id="rId2"/>
            </a:endParaRPr>
          </a:p>
          <a:p>
            <a:pPr>
              <a:lnSpc>
                <a:spcPct val="90000"/>
              </a:lnSpc>
              <a:spcBef>
                <a:spcPct val="100000"/>
              </a:spcBef>
            </a:pPr>
            <a:r>
              <a:rPr lang="en-US" altLang="en-US" sz="2400" dirty="0"/>
              <a:t>University of Melbourne Human Ethics site</a:t>
            </a:r>
            <a:endParaRPr lang="en-US" altLang="en-US" sz="2400" dirty="0">
              <a:solidFill>
                <a:srgbClr val="0000FF"/>
              </a:solidFill>
              <a:hlinkClick r:id="rId2"/>
            </a:endParaRPr>
          </a:p>
          <a:p>
            <a:pPr>
              <a:lnSpc>
                <a:spcPct val="90000"/>
              </a:lnSpc>
            </a:pPr>
            <a:r>
              <a:rPr lang="en-US" altLang="en-US" sz="2400" u="sng" dirty="0">
                <a:solidFill>
                  <a:srgbClr val="0000FF"/>
                </a:solidFill>
                <a:hlinkClick r:id="rId2"/>
              </a:rPr>
              <a:t>http://www.unimelb.edu.au/research/ethics/human/#b</a:t>
            </a:r>
          </a:p>
          <a:p>
            <a:pPr>
              <a:lnSpc>
                <a:spcPct val="90000"/>
              </a:lnSpc>
              <a:spcBef>
                <a:spcPct val="100000"/>
              </a:spcBef>
            </a:pPr>
            <a:r>
              <a:rPr lang="en-US" altLang="en-US" sz="2400" dirty="0"/>
              <a:t>University of Melbourne Human Ethics “hints” page</a:t>
            </a:r>
          </a:p>
          <a:p>
            <a:pPr>
              <a:lnSpc>
                <a:spcPct val="90000"/>
              </a:lnSpc>
            </a:pPr>
            <a:r>
              <a:rPr lang="en-US" altLang="en-US" sz="2400" u="sng" dirty="0">
                <a:solidFill>
                  <a:srgbClr val="0000FF"/>
                </a:solidFill>
                <a:hlinkClick r:id="rId2"/>
              </a:rPr>
              <a:t>http://www.unimelb.edu.au/research/ethics/human/hints.html</a:t>
            </a:r>
          </a:p>
        </p:txBody>
      </p:sp>
    </p:spTree>
    <p:extLst>
      <p:ext uri="{BB962C8B-B14F-4D97-AF65-F5344CB8AC3E}">
        <p14:creationId xmlns:p14="http://schemas.microsoft.com/office/powerpoint/2010/main" val="2183006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7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174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174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174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17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dirty="0"/>
              <a:t>Indigenous Research</a:t>
            </a:r>
          </a:p>
        </p:txBody>
      </p:sp>
      <p:sp>
        <p:nvSpPr>
          <p:cNvPr id="32771" name="Rectangle 3"/>
          <p:cNvSpPr>
            <a:spLocks noGrp="1" noChangeArrowheads="1"/>
          </p:cNvSpPr>
          <p:nvPr>
            <p:ph idx="1"/>
          </p:nvPr>
        </p:nvSpPr>
        <p:spPr/>
        <p:txBody>
          <a:bodyPr/>
          <a:lstStyle/>
          <a:p>
            <a:pPr>
              <a:lnSpc>
                <a:spcPct val="90000"/>
              </a:lnSpc>
            </a:pPr>
            <a:endParaRPr lang="en-US" altLang="en-US" sz="1800" dirty="0"/>
          </a:p>
          <a:p>
            <a:pPr>
              <a:lnSpc>
                <a:spcPct val="90000"/>
              </a:lnSpc>
            </a:pPr>
            <a:r>
              <a:rPr lang="en-US" altLang="en-US" sz="2400" dirty="0"/>
              <a:t>Guidelines on Ethical Matters in Aboriginal and Torres Strait Islander Health Research (NHMRC, June 1991) under review</a:t>
            </a:r>
          </a:p>
          <a:p>
            <a:pPr lvl="1"/>
            <a:r>
              <a:rPr lang="en-US" altLang="en-US" sz="2000" u="sng" dirty="0">
                <a:hlinkClick r:id="rId2"/>
              </a:rPr>
              <a:t>http://www.nhmrc.gov.au/issues/asti.pdf</a:t>
            </a:r>
            <a:endParaRPr lang="en-US" altLang="en-US" sz="2000" u="sng" dirty="0"/>
          </a:p>
          <a:p>
            <a:pPr>
              <a:lnSpc>
                <a:spcPct val="90000"/>
              </a:lnSpc>
              <a:buFontTx/>
              <a:buNone/>
            </a:pPr>
            <a:endParaRPr lang="en-US" altLang="en-US" sz="2400" u="sng" dirty="0"/>
          </a:p>
          <a:p>
            <a:pPr>
              <a:lnSpc>
                <a:spcPct val="90000"/>
              </a:lnSpc>
            </a:pPr>
            <a:r>
              <a:rPr lang="en-US" altLang="en-US" sz="2400" dirty="0"/>
              <a:t>Guidelines for Ethical Research in Indigenous Studies (Australian Institute of Aboriginal and Torres Strait Islander Studies, 2000)</a:t>
            </a:r>
          </a:p>
          <a:p>
            <a:pPr lvl="1"/>
            <a:r>
              <a:rPr lang="en-US" altLang="en-US" sz="2000" dirty="0">
                <a:hlinkClick r:id="rId3"/>
              </a:rPr>
              <a:t>http://www.aiatsis.gov.au/corp/docs/EthicsGuideA4.pdf</a:t>
            </a:r>
          </a:p>
          <a:p>
            <a:pPr>
              <a:lnSpc>
                <a:spcPct val="90000"/>
              </a:lnSpc>
              <a:buFontTx/>
              <a:buNone/>
            </a:pPr>
            <a:endParaRPr lang="en-US" altLang="en-US" sz="2400" dirty="0"/>
          </a:p>
        </p:txBody>
      </p:sp>
    </p:spTree>
    <p:extLst>
      <p:ext uri="{BB962C8B-B14F-4D97-AF65-F5344CB8AC3E}">
        <p14:creationId xmlns:p14="http://schemas.microsoft.com/office/powerpoint/2010/main" val="764078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2771">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2771">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27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Outline </a:t>
            </a:r>
          </a:p>
        </p:txBody>
      </p:sp>
      <p:sp>
        <p:nvSpPr>
          <p:cNvPr id="3" name="Content Placeholder 2"/>
          <p:cNvSpPr>
            <a:spLocks noGrp="1"/>
          </p:cNvSpPr>
          <p:nvPr>
            <p:ph idx="1"/>
          </p:nvPr>
        </p:nvSpPr>
        <p:spPr/>
        <p:txBody>
          <a:bodyPr>
            <a:normAutofit/>
          </a:bodyPr>
          <a:lstStyle/>
          <a:p>
            <a:r>
              <a:rPr lang="en-AU" dirty="0"/>
              <a:t>Part 1 – importance of ethics </a:t>
            </a:r>
          </a:p>
          <a:p>
            <a:r>
              <a:rPr lang="en-AU" dirty="0"/>
              <a:t>Part 2 – its history </a:t>
            </a:r>
          </a:p>
          <a:p>
            <a:r>
              <a:rPr lang="en-AU" dirty="0"/>
              <a:t>Part 3 – university policy including outline of PLS and consent form processes </a:t>
            </a:r>
          </a:p>
          <a:p>
            <a:r>
              <a:rPr lang="en-AU" dirty="0"/>
              <a:t>Part 4 – {Project ethics} Ethics</a:t>
            </a:r>
          </a:p>
          <a:p>
            <a:r>
              <a:rPr lang="en-AU" dirty="0"/>
              <a:t>Part 5 – Additional Resources</a:t>
            </a:r>
          </a:p>
          <a:p>
            <a:pPr marL="0" indent="0">
              <a:buNone/>
            </a:pPr>
            <a:endParaRPr lang="en-AU" dirty="0"/>
          </a:p>
          <a:p>
            <a:endParaRPr lang="en-AU" dirty="0"/>
          </a:p>
        </p:txBody>
      </p:sp>
    </p:spTree>
    <p:extLst>
      <p:ext uri="{BB962C8B-B14F-4D97-AF65-F5344CB8AC3E}">
        <p14:creationId xmlns:p14="http://schemas.microsoft.com/office/powerpoint/2010/main" val="2038255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Part 1 – introduction to ethics</a:t>
            </a:r>
          </a:p>
        </p:txBody>
      </p:sp>
      <p:sp>
        <p:nvSpPr>
          <p:cNvPr id="3" name="Text Placeholder 2">
            <a:extLst>
              <a:ext uri="{FF2B5EF4-FFF2-40B4-BE49-F238E27FC236}">
                <a16:creationId xmlns:a16="http://schemas.microsoft.com/office/drawing/2014/main" id="{FF60470B-92A3-4182-B784-AC31C64B2CAC}"/>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541652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a:t>What’s ‘ethics’ about?</a:t>
            </a:r>
          </a:p>
        </p:txBody>
      </p:sp>
      <p:sp>
        <p:nvSpPr>
          <p:cNvPr id="11267" name="Rectangle 3"/>
          <p:cNvSpPr>
            <a:spLocks noGrp="1" noChangeArrowheads="1"/>
          </p:cNvSpPr>
          <p:nvPr>
            <p:ph idx="1"/>
          </p:nvPr>
        </p:nvSpPr>
        <p:spPr/>
        <p:txBody>
          <a:bodyPr/>
          <a:lstStyle/>
          <a:p>
            <a:r>
              <a:rPr lang="en-US" altLang="en-US" dirty="0"/>
              <a:t>Integrity of researchers, which involves:</a:t>
            </a:r>
          </a:p>
          <a:p>
            <a:r>
              <a:rPr lang="en-US" altLang="en-US" dirty="0"/>
              <a:t>Commitment to</a:t>
            </a:r>
          </a:p>
          <a:p>
            <a:pPr lvl="1"/>
            <a:r>
              <a:rPr lang="en-US" altLang="en-US" dirty="0"/>
              <a:t>Contributing to knowledge</a:t>
            </a:r>
          </a:p>
          <a:p>
            <a:pPr lvl="1"/>
            <a:r>
              <a:rPr lang="en-US" altLang="en-US" dirty="0"/>
              <a:t>Pursuit &amp; protection of truth</a:t>
            </a:r>
          </a:p>
          <a:p>
            <a:pPr lvl="1"/>
            <a:r>
              <a:rPr lang="en-US" altLang="en-US" dirty="0"/>
              <a:t>Reliance on appropriate research methods</a:t>
            </a:r>
          </a:p>
          <a:p>
            <a:pPr lvl="1"/>
            <a:r>
              <a:rPr lang="en-US" altLang="en-US" dirty="0"/>
              <a:t>Honesty</a:t>
            </a:r>
          </a:p>
        </p:txBody>
      </p:sp>
    </p:spTree>
    <p:extLst>
      <p:ext uri="{BB962C8B-B14F-4D97-AF65-F5344CB8AC3E}">
        <p14:creationId xmlns:p14="http://schemas.microsoft.com/office/powerpoint/2010/main" val="28086217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126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126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126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a:t>Basic ethical principles	</a:t>
            </a:r>
          </a:p>
        </p:txBody>
      </p:sp>
      <p:sp>
        <p:nvSpPr>
          <p:cNvPr id="12291" name="Rectangle 3"/>
          <p:cNvSpPr>
            <a:spLocks noGrp="1" noChangeArrowheads="1"/>
          </p:cNvSpPr>
          <p:nvPr>
            <p:ph idx="1"/>
          </p:nvPr>
        </p:nvSpPr>
        <p:spPr/>
        <p:txBody>
          <a:bodyPr/>
          <a:lstStyle/>
          <a:p>
            <a:r>
              <a:rPr lang="en-US" altLang="en-US" dirty="0"/>
              <a:t>Respect for persons</a:t>
            </a:r>
          </a:p>
          <a:p>
            <a:r>
              <a:rPr lang="en-US" altLang="en-US" dirty="0"/>
              <a:t>Beneficence</a:t>
            </a:r>
          </a:p>
          <a:p>
            <a:r>
              <a:rPr lang="en-US" altLang="en-US" dirty="0"/>
              <a:t>Justice</a:t>
            </a:r>
          </a:p>
        </p:txBody>
      </p:sp>
    </p:spTree>
    <p:extLst>
      <p:ext uri="{BB962C8B-B14F-4D97-AF65-F5344CB8AC3E}">
        <p14:creationId xmlns:p14="http://schemas.microsoft.com/office/powerpoint/2010/main" val="243532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dirty="0"/>
              <a:t>Which projects need approval?</a:t>
            </a:r>
          </a:p>
        </p:txBody>
      </p:sp>
      <p:sp>
        <p:nvSpPr>
          <p:cNvPr id="13315" name="Rectangle 3"/>
          <p:cNvSpPr>
            <a:spLocks noGrp="1" noChangeArrowheads="1"/>
          </p:cNvSpPr>
          <p:nvPr>
            <p:ph idx="1"/>
          </p:nvPr>
        </p:nvSpPr>
        <p:spPr/>
        <p:txBody>
          <a:bodyPr/>
          <a:lstStyle/>
          <a:p>
            <a:r>
              <a:rPr lang="en-US" altLang="en-US" dirty="0"/>
              <a:t>Current University and NHMRC policy states that </a:t>
            </a:r>
            <a:r>
              <a:rPr lang="en-US" altLang="en-US" b="1" dirty="0"/>
              <a:t>all</a:t>
            </a:r>
            <a:r>
              <a:rPr lang="en-US" altLang="en-US" dirty="0"/>
              <a:t> research projects involving human participants as subjects are to be reviewed by institutional ethics committees.</a:t>
            </a:r>
          </a:p>
          <a:p>
            <a:endParaRPr lang="en-US" altLang="en-US" dirty="0"/>
          </a:p>
          <a:p>
            <a:pPr marL="0" indent="0">
              <a:buNone/>
            </a:pPr>
            <a:r>
              <a:rPr lang="en-US" altLang="en-US" dirty="0"/>
              <a:t>I.E. if you are talking to people to use their opinions in an outcome that could become public you need to follow a process approved to be ethical. </a:t>
            </a:r>
          </a:p>
        </p:txBody>
      </p:sp>
    </p:spTree>
    <p:extLst>
      <p:ext uri="{BB962C8B-B14F-4D97-AF65-F5344CB8AC3E}">
        <p14:creationId xmlns:p14="http://schemas.microsoft.com/office/powerpoint/2010/main" val="19606960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lang="en-US" altLang="en-US" dirty="0"/>
              <a:t>Is it “research”? Does it involve…</a:t>
            </a:r>
          </a:p>
        </p:txBody>
      </p:sp>
      <p:sp>
        <p:nvSpPr>
          <p:cNvPr id="1027" name="Rectangle 3"/>
          <p:cNvSpPr>
            <a:spLocks noGrp="1" noChangeArrowheads="1"/>
          </p:cNvSpPr>
          <p:nvPr>
            <p:ph idx="1"/>
          </p:nvPr>
        </p:nvSpPr>
        <p:spPr/>
        <p:txBody>
          <a:bodyPr/>
          <a:lstStyle/>
          <a:p>
            <a:r>
              <a:rPr lang="en-US" altLang="en-US" dirty="0"/>
              <a:t>Interviews and focus groups</a:t>
            </a:r>
          </a:p>
          <a:p>
            <a:r>
              <a:rPr lang="en-US" altLang="en-US" dirty="0"/>
              <a:t>Surveys and questionnaires</a:t>
            </a:r>
          </a:p>
          <a:p>
            <a:r>
              <a:rPr lang="en-US" altLang="en-US" dirty="0"/>
              <a:t>Archived data which identifies individuals</a:t>
            </a:r>
          </a:p>
          <a:p>
            <a:r>
              <a:rPr lang="en-US" altLang="en-US" dirty="0"/>
              <a:t>Observation</a:t>
            </a:r>
          </a:p>
          <a:p>
            <a:r>
              <a:rPr lang="en-US" altLang="en-US" dirty="0"/>
              <a:t>Photography, audio/video taping</a:t>
            </a:r>
          </a:p>
          <a:p>
            <a:r>
              <a:rPr lang="en-US" altLang="en-US" dirty="0"/>
              <a:t>Experimental procedures… etc.</a:t>
            </a:r>
          </a:p>
          <a:p>
            <a:endParaRPr lang="en-US" altLang="en-US" dirty="0"/>
          </a:p>
        </p:txBody>
      </p:sp>
    </p:spTree>
    <p:extLst>
      <p:ext uri="{BB962C8B-B14F-4D97-AF65-F5344CB8AC3E}">
        <p14:creationId xmlns:p14="http://schemas.microsoft.com/office/powerpoint/2010/main" val="5973247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2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dirty="0"/>
              <a:t>Is it “research involving humans”?</a:t>
            </a:r>
          </a:p>
        </p:txBody>
      </p:sp>
      <p:sp>
        <p:nvSpPr>
          <p:cNvPr id="14339" name="Rectangle 3"/>
          <p:cNvSpPr>
            <a:spLocks noGrp="1" noChangeArrowheads="1"/>
          </p:cNvSpPr>
          <p:nvPr>
            <p:ph idx="1"/>
          </p:nvPr>
        </p:nvSpPr>
        <p:spPr/>
        <p:txBody>
          <a:bodyPr/>
          <a:lstStyle/>
          <a:p>
            <a:r>
              <a:rPr lang="en-US" altLang="en-US" dirty="0"/>
              <a:t>Is the research about</a:t>
            </a:r>
          </a:p>
          <a:p>
            <a:pPr lvl="1"/>
            <a:r>
              <a:rPr lang="en-US" altLang="en-US" dirty="0"/>
              <a:t>Establishing facts, principles or knowledge?</a:t>
            </a:r>
          </a:p>
          <a:p>
            <a:pPr lvl="1"/>
            <a:r>
              <a:rPr lang="en-US" altLang="en-US" dirty="0"/>
              <a:t>Obtaining or confirming knowledge?</a:t>
            </a:r>
          </a:p>
          <a:p>
            <a:r>
              <a:rPr lang="en-US" altLang="en-US" dirty="0"/>
              <a:t>Does a person’s involvement have the potential to infringe one of the 3 basic principles?</a:t>
            </a:r>
          </a:p>
        </p:txBody>
      </p:sp>
      <p:sp>
        <p:nvSpPr>
          <p:cNvPr id="2" name="Rectangle 1"/>
          <p:cNvSpPr/>
          <p:nvPr/>
        </p:nvSpPr>
        <p:spPr>
          <a:xfrm>
            <a:off x="3082565" y="4268234"/>
            <a:ext cx="4355184" cy="1569660"/>
          </a:xfrm>
          <a:prstGeom prst="rect">
            <a:avLst/>
          </a:prstGeom>
        </p:spPr>
        <p:txBody>
          <a:bodyPr wrap="square">
            <a:spAutoFit/>
          </a:bodyPr>
          <a:lstStyle/>
          <a:p>
            <a:r>
              <a:rPr lang="en-US" altLang="en-US" sz="3200" dirty="0"/>
              <a:t>Respect for persons</a:t>
            </a:r>
          </a:p>
          <a:p>
            <a:r>
              <a:rPr lang="en-US" altLang="en-US" sz="3200" dirty="0"/>
              <a:t>Beneficence</a:t>
            </a:r>
          </a:p>
          <a:p>
            <a:r>
              <a:rPr lang="en-US" altLang="en-US" sz="3200" dirty="0"/>
              <a:t>Justice</a:t>
            </a:r>
          </a:p>
        </p:txBody>
      </p:sp>
    </p:spTree>
    <p:extLst>
      <p:ext uri="{BB962C8B-B14F-4D97-AF65-F5344CB8AC3E}">
        <p14:creationId xmlns:p14="http://schemas.microsoft.com/office/powerpoint/2010/main" val="16237752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43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43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3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theme/theme1.xml><?xml version="1.0" encoding="utf-8"?>
<a:theme xmlns:a="http://schemas.openxmlformats.org/drawingml/2006/main" name="PlaceAgency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ceAgencyTemplate" id="{AA440F56-B2C6-49B5-84DB-637CC3428D52}" vid="{74C72330-DB17-4512-89CF-AEBD2CC366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2727</TotalTime>
  <Words>1668</Words>
  <Application>Microsoft Office PowerPoint</Application>
  <PresentationFormat>Widescreen</PresentationFormat>
  <Paragraphs>129</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NotoSerif</vt:lpstr>
      <vt:lpstr>Source Sans Pro</vt:lpstr>
      <vt:lpstr>Source Sans Pro Semibold</vt:lpstr>
      <vt:lpstr>PlaceAgencyTemplate</vt:lpstr>
      <vt:lpstr>Disclaimer:   The following slides were intentionally left text based to allow you to personalise and contextualise with your own images. </vt:lpstr>
      <vt:lpstr>Human Research and Ethics</vt:lpstr>
      <vt:lpstr>Outline </vt:lpstr>
      <vt:lpstr>Part 1 – introduction to ethics</vt:lpstr>
      <vt:lpstr>What’s ‘ethics’ about?</vt:lpstr>
      <vt:lpstr>Basic ethical principles </vt:lpstr>
      <vt:lpstr>Which projects need approval?</vt:lpstr>
      <vt:lpstr>Is it “research”? Does it involve…</vt:lpstr>
      <vt:lpstr>Is it “research involving humans”?</vt:lpstr>
      <vt:lpstr>Part 2 – ethics history and why it matters  </vt:lpstr>
      <vt:lpstr>Very briefly </vt:lpstr>
      <vt:lpstr>What do ethics committees look out for?</vt:lpstr>
      <vt:lpstr>Why do I need ethics approval?</vt:lpstr>
      <vt:lpstr>Why? Continued …</vt:lpstr>
      <vt:lpstr>Part 3 – university policy including outline of PLS and consent form processes </vt:lpstr>
      <vt:lpstr>Issues for Ethics Committees</vt:lpstr>
      <vt:lpstr>Plain Language Statement (PLS)</vt:lpstr>
      <vt:lpstr>Informed consent </vt:lpstr>
      <vt:lpstr>Consent from whom – Adults only</vt:lpstr>
      <vt:lpstr>Consent from whom – with kids</vt:lpstr>
      <vt:lpstr>Consent from whom – high risk communities </vt:lpstr>
      <vt:lpstr>Consent from whom – high risk communities</vt:lpstr>
      <vt:lpstr>Part 4: {your project ethics}</vt:lpstr>
      <vt:lpstr>PowerPoint Presentation</vt:lpstr>
      <vt:lpstr>Additional Resources</vt:lpstr>
      <vt:lpstr>External Documents</vt:lpstr>
      <vt:lpstr>Examples from University Ethics processes. </vt:lpstr>
      <vt:lpstr>Indigenous Research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Dominique Hes</dc:creator>
  <cp:lastModifiedBy>Dominique Hes</cp:lastModifiedBy>
  <cp:revision>34</cp:revision>
  <dcterms:created xsi:type="dcterms:W3CDTF">2018-03-01T00:44:21Z</dcterms:created>
  <dcterms:modified xsi:type="dcterms:W3CDTF">2019-10-14T08:00:12Z</dcterms:modified>
</cp:coreProperties>
</file>